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Lst>
  <p:sldSz cy="5143500" cx="9144000"/>
  <p:notesSz cx="6858000" cy="9144000"/>
  <p:embeddedFontLst>
    <p:embeddedFont>
      <p:font typeface="Libre Baskerville"/>
      <p:regular r:id="rId34"/>
      <p:bold r:id="rId35"/>
      <p:italic r:id="rId3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font" Target="fonts/LibreBaskerville-bold.fntdata"/><Relationship Id="rId12" Type="http://schemas.openxmlformats.org/officeDocument/2006/relationships/slide" Target="slides/slide7.xml"/><Relationship Id="rId34" Type="http://schemas.openxmlformats.org/officeDocument/2006/relationships/font" Target="fonts/LibreBaskerville-regular.fntdata"/><Relationship Id="rId15" Type="http://schemas.openxmlformats.org/officeDocument/2006/relationships/slide" Target="slides/slide10.xml"/><Relationship Id="rId14" Type="http://schemas.openxmlformats.org/officeDocument/2006/relationships/slide" Target="slides/slide9.xml"/><Relationship Id="rId36" Type="http://schemas.openxmlformats.org/officeDocument/2006/relationships/font" Target="fonts/LibreBaskerville-italic.fntdata"/><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Google Shape;99;g5a98067153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5a98067153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Google Shape;104;g362498d863ed462f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362498d863ed462f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Google Shape;109;g362498d863ed462f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362498d863ed462f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3" name="Shape 113"/>
        <p:cNvGrpSpPr/>
        <p:nvPr/>
      </p:nvGrpSpPr>
      <p:grpSpPr>
        <a:xfrm>
          <a:off x="0" y="0"/>
          <a:ext cx="0" cy="0"/>
          <a:chOff x="0" y="0"/>
          <a:chExt cx="0" cy="0"/>
        </a:xfrm>
      </p:grpSpPr>
      <p:sp>
        <p:nvSpPr>
          <p:cNvPr id="114" name="Google Shape;114;g362498d863ed462f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362498d863ed462f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8" name="Shape 118"/>
        <p:cNvGrpSpPr/>
        <p:nvPr/>
      </p:nvGrpSpPr>
      <p:grpSpPr>
        <a:xfrm>
          <a:off x="0" y="0"/>
          <a:ext cx="0" cy="0"/>
          <a:chOff x="0" y="0"/>
          <a:chExt cx="0" cy="0"/>
        </a:xfrm>
      </p:grpSpPr>
      <p:sp>
        <p:nvSpPr>
          <p:cNvPr id="119" name="Google Shape;119;g5a98067153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5a98067153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Google Shape;124;g5a98067153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5a98067153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Google Shape;129;g362498d863ed462f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362498d863ed462f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Google Shape;134;g362498d863ed462f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362498d863ed462f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8" name="Shape 138"/>
        <p:cNvGrpSpPr/>
        <p:nvPr/>
      </p:nvGrpSpPr>
      <p:grpSpPr>
        <a:xfrm>
          <a:off x="0" y="0"/>
          <a:ext cx="0" cy="0"/>
          <a:chOff x="0" y="0"/>
          <a:chExt cx="0" cy="0"/>
        </a:xfrm>
      </p:grpSpPr>
      <p:sp>
        <p:nvSpPr>
          <p:cNvPr id="139" name="Google Shape;139;g362498d863ed462f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362498d863ed462f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Google Shape;144;g362498d863ed462f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362498d863ed462f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Google Shape;58;g5a9806715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5a9806715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8" name="Shape 148"/>
        <p:cNvGrpSpPr/>
        <p:nvPr/>
      </p:nvGrpSpPr>
      <p:grpSpPr>
        <a:xfrm>
          <a:off x="0" y="0"/>
          <a:ext cx="0" cy="0"/>
          <a:chOff x="0" y="0"/>
          <a:chExt cx="0" cy="0"/>
        </a:xfrm>
      </p:grpSpPr>
      <p:sp>
        <p:nvSpPr>
          <p:cNvPr id="149" name="Google Shape;149;g5a98067153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5a98067153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3" name="Shape 153"/>
        <p:cNvGrpSpPr/>
        <p:nvPr/>
      </p:nvGrpSpPr>
      <p:grpSpPr>
        <a:xfrm>
          <a:off x="0" y="0"/>
          <a:ext cx="0" cy="0"/>
          <a:chOff x="0" y="0"/>
          <a:chExt cx="0" cy="0"/>
        </a:xfrm>
      </p:grpSpPr>
      <p:sp>
        <p:nvSpPr>
          <p:cNvPr id="154" name="Google Shape;154;g362498d863ed462f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362498d863ed462f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8" name="Shape 158"/>
        <p:cNvGrpSpPr/>
        <p:nvPr/>
      </p:nvGrpSpPr>
      <p:grpSpPr>
        <a:xfrm>
          <a:off x="0" y="0"/>
          <a:ext cx="0" cy="0"/>
          <a:chOff x="0" y="0"/>
          <a:chExt cx="0" cy="0"/>
        </a:xfrm>
      </p:grpSpPr>
      <p:sp>
        <p:nvSpPr>
          <p:cNvPr id="159" name="Google Shape;159;g5a98067153_0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5a98067153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3" name="Shape 163"/>
        <p:cNvGrpSpPr/>
        <p:nvPr/>
      </p:nvGrpSpPr>
      <p:grpSpPr>
        <a:xfrm>
          <a:off x="0" y="0"/>
          <a:ext cx="0" cy="0"/>
          <a:chOff x="0" y="0"/>
          <a:chExt cx="0" cy="0"/>
        </a:xfrm>
      </p:grpSpPr>
      <p:sp>
        <p:nvSpPr>
          <p:cNvPr id="164" name="Google Shape;164;g362498d863ed462f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362498d863ed462f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Google Shape;169;g362498d863ed462f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362498d863ed462f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3" name="Shape 173"/>
        <p:cNvGrpSpPr/>
        <p:nvPr/>
      </p:nvGrpSpPr>
      <p:grpSpPr>
        <a:xfrm>
          <a:off x="0" y="0"/>
          <a:ext cx="0" cy="0"/>
          <a:chOff x="0" y="0"/>
          <a:chExt cx="0" cy="0"/>
        </a:xfrm>
      </p:grpSpPr>
      <p:sp>
        <p:nvSpPr>
          <p:cNvPr id="174" name="Google Shape;174;g5a98067153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5a98067153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Google Shape;179;g362498d863ed462f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362498d863ed462f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3" name="Shape 183"/>
        <p:cNvGrpSpPr/>
        <p:nvPr/>
      </p:nvGrpSpPr>
      <p:grpSpPr>
        <a:xfrm>
          <a:off x="0" y="0"/>
          <a:ext cx="0" cy="0"/>
          <a:chOff x="0" y="0"/>
          <a:chExt cx="0" cy="0"/>
        </a:xfrm>
      </p:grpSpPr>
      <p:sp>
        <p:nvSpPr>
          <p:cNvPr id="184" name="Google Shape;184;g5a98067153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g5a98067153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8" name="Shape 188"/>
        <p:cNvGrpSpPr/>
        <p:nvPr/>
      </p:nvGrpSpPr>
      <p:grpSpPr>
        <a:xfrm>
          <a:off x="0" y="0"/>
          <a:ext cx="0" cy="0"/>
          <a:chOff x="0" y="0"/>
          <a:chExt cx="0" cy="0"/>
        </a:xfrm>
      </p:grpSpPr>
      <p:sp>
        <p:nvSpPr>
          <p:cNvPr id="189" name="Google Shape;189;g362498d863ed462f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362498d863ed462f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Google Shape;63;g362498d863ed462f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362498d863ed462f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Google Shape;68;g5a8a70f0e3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5a8a70f0e3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 name="Shape 72"/>
        <p:cNvGrpSpPr/>
        <p:nvPr/>
      </p:nvGrpSpPr>
      <p:grpSpPr>
        <a:xfrm>
          <a:off x="0" y="0"/>
          <a:ext cx="0" cy="0"/>
          <a:chOff x="0" y="0"/>
          <a:chExt cx="0" cy="0"/>
        </a:xfrm>
      </p:grpSpPr>
      <p:sp>
        <p:nvSpPr>
          <p:cNvPr id="73" name="Google Shape;73;g362498d863ed462f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362498d863ed462f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7" name="Shape 77"/>
        <p:cNvGrpSpPr/>
        <p:nvPr/>
      </p:nvGrpSpPr>
      <p:grpSpPr>
        <a:xfrm>
          <a:off x="0" y="0"/>
          <a:ext cx="0" cy="0"/>
          <a:chOff x="0" y="0"/>
          <a:chExt cx="0" cy="0"/>
        </a:xfrm>
      </p:grpSpPr>
      <p:sp>
        <p:nvSpPr>
          <p:cNvPr id="78" name="Google Shape;78;g5a98067153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5a98067153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2" name="Shape 82"/>
        <p:cNvGrpSpPr/>
        <p:nvPr/>
      </p:nvGrpSpPr>
      <p:grpSpPr>
        <a:xfrm>
          <a:off x="0" y="0"/>
          <a:ext cx="0" cy="0"/>
          <a:chOff x="0" y="0"/>
          <a:chExt cx="0" cy="0"/>
        </a:xfrm>
      </p:grpSpPr>
      <p:sp>
        <p:nvSpPr>
          <p:cNvPr id="83" name="Google Shape;83;g362498d863ed462f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362498d863ed462f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Google Shape;88;g5a98067153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5a98067153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Google Shape;94;g5a98067153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5a98067153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4" y="744575"/>
            <a:ext cx="42603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latin typeface="Libre Baskerville"/>
                <a:ea typeface="Libre Baskerville"/>
                <a:cs typeface="Libre Baskerville"/>
                <a:sym typeface="Libre Baskerville"/>
              </a:rPr>
              <a:t>2 Samuel</a:t>
            </a:r>
            <a:endParaRPr b="1">
              <a:latin typeface="Libre Baskerville"/>
              <a:ea typeface="Libre Baskerville"/>
              <a:cs typeface="Libre Baskerville"/>
              <a:sym typeface="Libre Baskerville"/>
            </a:endParaRPr>
          </a:p>
        </p:txBody>
      </p:sp>
      <p:sp>
        <p:nvSpPr>
          <p:cNvPr id="55" name="Google Shape;55;p13"/>
          <p:cNvSpPr txBox="1"/>
          <p:nvPr>
            <p:ph idx="1" type="subTitle"/>
          </p:nvPr>
        </p:nvSpPr>
        <p:spPr>
          <a:xfrm>
            <a:off x="311700" y="2834125"/>
            <a:ext cx="42603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a:solidFill>
                  <a:schemeClr val="dk1"/>
                </a:solidFill>
                <a:latin typeface="Libre Baskerville"/>
                <a:ea typeface="Libre Baskerville"/>
                <a:cs typeface="Libre Baskerville"/>
                <a:sym typeface="Libre Baskerville"/>
              </a:rPr>
              <a:t>Chapter 3</a:t>
            </a:r>
            <a:endParaRPr b="1">
              <a:solidFill>
                <a:schemeClr val="dk1"/>
              </a:solidFill>
              <a:latin typeface="Libre Baskerville"/>
              <a:ea typeface="Libre Baskerville"/>
              <a:cs typeface="Libre Baskerville"/>
              <a:sym typeface="Libre Baskerville"/>
            </a:endParaRPr>
          </a:p>
        </p:txBody>
      </p:sp>
      <p:pic>
        <p:nvPicPr>
          <p:cNvPr id="56" name="Google Shape;56;p13"/>
          <p:cNvPicPr preferRelativeResize="0"/>
          <p:nvPr/>
        </p:nvPicPr>
        <p:blipFill>
          <a:blip r:embed="rId3">
            <a:alphaModFix/>
          </a:blip>
          <a:stretch>
            <a:fillRect/>
          </a:stretch>
        </p:blipFill>
        <p:spPr>
          <a:xfrm>
            <a:off x="4572004" y="438150"/>
            <a:ext cx="4267196" cy="4267196"/>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1" name="Shape 101"/>
        <p:cNvGrpSpPr/>
        <p:nvPr/>
      </p:nvGrpSpPr>
      <p:grpSpPr>
        <a:xfrm>
          <a:off x="0" y="0"/>
          <a:ext cx="0" cy="0"/>
          <a:chOff x="0" y="0"/>
          <a:chExt cx="0" cy="0"/>
        </a:xfrm>
      </p:grpSpPr>
      <p:sp>
        <p:nvSpPr>
          <p:cNvPr id="102" name="Google Shape;102;p22"/>
          <p:cNvSpPr txBox="1"/>
          <p:nvPr>
            <p:ph idx="1" type="body"/>
          </p:nvPr>
        </p:nvSpPr>
        <p:spPr>
          <a:xfrm>
            <a:off x="311700" y="445025"/>
            <a:ext cx="8520600" cy="4123800"/>
          </a:xfrm>
          <a:prstGeom prst="rect">
            <a:avLst/>
          </a:prstGeom>
        </p:spPr>
        <p:txBody>
          <a:bodyPr anchorCtr="0" anchor="ctr" bIns="91425" lIns="91425" spcFirstLastPara="1" rIns="91425" wrap="square" tIns="91425">
            <a:noAutofit/>
          </a:bodyPr>
          <a:lstStyle/>
          <a:p>
            <a:pPr indent="-381000" lvl="0" marL="457200" marR="0" rtl="0" algn="l">
              <a:lnSpc>
                <a:spcPct val="115000"/>
              </a:lnSpc>
              <a:spcBef>
                <a:spcPts val="0"/>
              </a:spcBef>
              <a:spcAft>
                <a:spcPts val="0"/>
              </a:spcAft>
              <a:buClr>
                <a:schemeClr val="dk1"/>
              </a:buClr>
              <a:buSzPts val="2400"/>
              <a:buFont typeface="Libre Baskerville"/>
              <a:buAutoNum type="arabicParenBoth"/>
            </a:pPr>
            <a:r>
              <a:rPr b="1" lang="en" sz="2400">
                <a:solidFill>
                  <a:schemeClr val="dk1"/>
                </a:solidFill>
                <a:latin typeface="Libre Baskerville"/>
                <a:ea typeface="Libre Baskerville"/>
                <a:cs typeface="Libre Baskerville"/>
                <a:sym typeface="Libre Baskerville"/>
              </a:rPr>
              <a:t> Your FLESH (old man) is an ENEMY of God and therefore a deadly enemy of YOU (a son of God). - Galatians 5:17</a:t>
            </a:r>
            <a:endParaRPr b="1" sz="2400">
              <a:solidFill>
                <a:schemeClr val="dk1"/>
              </a:solidFill>
              <a:latin typeface="Libre Baskerville"/>
              <a:ea typeface="Libre Baskerville"/>
              <a:cs typeface="Libre Baskerville"/>
              <a:sym typeface="Libre Baskerville"/>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2">
                                            <p:txEl>
                                              <p:pRg end="0" st="0"/>
                                            </p:txEl>
                                          </p:spTgt>
                                        </p:tgtEl>
                                        <p:attrNameLst>
                                          <p:attrName>style.visibility</p:attrName>
                                        </p:attrNameLst>
                                      </p:cBhvr>
                                      <p:to>
                                        <p:strVal val="visible"/>
                                      </p:to>
                                    </p:set>
                                    <p:animEffect filter="fade" transition="in">
                                      <p:cBhvr>
                                        <p:cTn dur="1000"/>
                                        <p:tgtEl>
                                          <p:spTgt spid="102">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6" name="Shape 106"/>
        <p:cNvGrpSpPr/>
        <p:nvPr/>
      </p:nvGrpSpPr>
      <p:grpSpPr>
        <a:xfrm>
          <a:off x="0" y="0"/>
          <a:ext cx="0" cy="0"/>
          <a:chOff x="0" y="0"/>
          <a:chExt cx="0" cy="0"/>
        </a:xfrm>
      </p:grpSpPr>
      <p:sp>
        <p:nvSpPr>
          <p:cNvPr id="107" name="Google Shape;107;p23"/>
          <p:cNvSpPr txBox="1"/>
          <p:nvPr>
            <p:ph idx="1" type="body"/>
          </p:nvPr>
        </p:nvSpPr>
        <p:spPr>
          <a:xfrm>
            <a:off x="311700" y="509839"/>
            <a:ext cx="8520600" cy="4123800"/>
          </a:xfrm>
          <a:prstGeom prst="rect">
            <a:avLst/>
          </a:prstGeom>
        </p:spPr>
        <p:txBody>
          <a:bodyPr anchorCtr="0" anchor="t" bIns="91425" lIns="91425" spcFirstLastPara="1" rIns="91425" wrap="square" tIns="91425">
            <a:noAutofit/>
          </a:bodyPr>
          <a:lstStyle/>
          <a:p>
            <a:pPr indent="-381000" lvl="0" marL="457200" marR="0" rtl="0" algn="l">
              <a:lnSpc>
                <a:spcPct val="115000"/>
              </a:lnSpc>
              <a:spcBef>
                <a:spcPts val="0"/>
              </a:spcBef>
              <a:spcAft>
                <a:spcPts val="0"/>
              </a:spcAft>
              <a:buClr>
                <a:schemeClr val="dk1"/>
              </a:buClr>
              <a:buSzPts val="2400"/>
              <a:buFont typeface="Libre Baskerville"/>
              <a:buChar char="●"/>
            </a:pPr>
            <a:r>
              <a:rPr b="1" lang="en" sz="2400">
                <a:solidFill>
                  <a:schemeClr val="dk1"/>
                </a:solidFill>
                <a:latin typeface="Libre Baskerville"/>
                <a:ea typeface="Libre Baskerville"/>
                <a:cs typeface="Libre Baskerville"/>
                <a:sym typeface="Libre Baskerville"/>
              </a:rPr>
              <a:t>Contrary = Adversary </a:t>
            </a:r>
            <a:endParaRPr b="1" sz="2400">
              <a:solidFill>
                <a:schemeClr val="dk1"/>
              </a:solidFill>
              <a:latin typeface="Libre Baskerville"/>
              <a:ea typeface="Libre Baskerville"/>
              <a:cs typeface="Libre Baskerville"/>
              <a:sym typeface="Libre Baskerville"/>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7">
                                            <p:txEl>
                                              <p:pRg end="0" st="0"/>
                                            </p:txEl>
                                          </p:spTgt>
                                        </p:tgtEl>
                                        <p:attrNameLst>
                                          <p:attrName>style.visibility</p:attrName>
                                        </p:attrNameLst>
                                      </p:cBhvr>
                                      <p:to>
                                        <p:strVal val="visible"/>
                                      </p:to>
                                    </p:set>
                                    <p:animEffect filter="fade" transition="in">
                                      <p:cBhvr>
                                        <p:cTn dur="1000"/>
                                        <p:tgtEl>
                                          <p:spTgt spid="107">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Google Shape;112;p24"/>
          <p:cNvSpPr txBox="1"/>
          <p:nvPr>
            <p:ph idx="1" type="body"/>
          </p:nvPr>
        </p:nvSpPr>
        <p:spPr>
          <a:xfrm>
            <a:off x="311700" y="509839"/>
            <a:ext cx="8520600" cy="4123800"/>
          </a:xfrm>
          <a:prstGeom prst="rect">
            <a:avLst/>
          </a:prstGeom>
        </p:spPr>
        <p:txBody>
          <a:bodyPr anchorCtr="0" anchor="t" bIns="91425" lIns="91425" spcFirstLastPara="1" rIns="91425" wrap="square" tIns="91425">
            <a:noAutofit/>
          </a:bodyPr>
          <a:lstStyle/>
          <a:p>
            <a:pPr indent="-381000" lvl="0" marL="457200" marR="0" rtl="0" algn="l">
              <a:lnSpc>
                <a:spcPct val="115000"/>
              </a:lnSpc>
              <a:spcBef>
                <a:spcPts val="0"/>
              </a:spcBef>
              <a:spcAft>
                <a:spcPts val="0"/>
              </a:spcAft>
              <a:buClr>
                <a:schemeClr val="dk1"/>
              </a:buClr>
              <a:buSzPts val="2400"/>
              <a:buFont typeface="Libre Baskerville"/>
              <a:buChar char="●"/>
            </a:pPr>
            <a:r>
              <a:rPr b="1" lang="en" sz="2400">
                <a:solidFill>
                  <a:schemeClr val="dk1"/>
                </a:solidFill>
                <a:latin typeface="Libre Baskerville"/>
                <a:ea typeface="Libre Baskerville"/>
                <a:cs typeface="Libre Baskerville"/>
                <a:sym typeface="Libre Baskerville"/>
              </a:rPr>
              <a:t>Contrary = Adversary </a:t>
            </a:r>
            <a:endParaRPr b="1" sz="2400">
              <a:solidFill>
                <a:schemeClr val="dk1"/>
              </a:solidFill>
              <a:latin typeface="Libre Baskerville"/>
              <a:ea typeface="Libre Baskerville"/>
              <a:cs typeface="Libre Baskerville"/>
              <a:sym typeface="Libre Baskerville"/>
            </a:endParaRPr>
          </a:p>
          <a:p>
            <a:pPr indent="0" lvl="0" marL="0" marR="0" rtl="0" algn="l">
              <a:lnSpc>
                <a:spcPct val="115000"/>
              </a:lnSpc>
              <a:spcBef>
                <a:spcPts val="1600"/>
              </a:spcBef>
              <a:spcAft>
                <a:spcPts val="0"/>
              </a:spcAft>
              <a:buNone/>
            </a:pPr>
            <a:r>
              <a:t/>
            </a:r>
            <a:endParaRPr b="1" sz="2400">
              <a:solidFill>
                <a:schemeClr val="dk1"/>
              </a:solidFill>
              <a:latin typeface="Libre Baskerville"/>
              <a:ea typeface="Libre Baskerville"/>
              <a:cs typeface="Libre Baskerville"/>
              <a:sym typeface="Libre Baskerville"/>
            </a:endParaRPr>
          </a:p>
          <a:p>
            <a:pPr indent="-381000" lvl="0" marL="457200" marR="0" rtl="0" algn="l">
              <a:lnSpc>
                <a:spcPct val="115000"/>
              </a:lnSpc>
              <a:spcBef>
                <a:spcPts val="1600"/>
              </a:spcBef>
              <a:spcAft>
                <a:spcPts val="0"/>
              </a:spcAft>
              <a:buClr>
                <a:schemeClr val="dk1"/>
              </a:buClr>
              <a:buSzPts val="2400"/>
              <a:buFont typeface="Libre Baskerville"/>
              <a:buChar char="●"/>
            </a:pPr>
            <a:r>
              <a:rPr b="1" lang="en" sz="2400">
                <a:solidFill>
                  <a:schemeClr val="dk1"/>
                </a:solidFill>
                <a:latin typeface="Libre Baskerville"/>
                <a:ea typeface="Libre Baskerville"/>
                <a:cs typeface="Libre Baskerville"/>
                <a:sym typeface="Libre Baskerville"/>
              </a:rPr>
              <a:t>The flesh cannot be improved / repaired or fixed. Rom 7:18</a:t>
            </a:r>
            <a:endParaRPr b="1" sz="2400">
              <a:solidFill>
                <a:schemeClr val="dk1"/>
              </a:solidFill>
              <a:latin typeface="Libre Baskerville"/>
              <a:ea typeface="Libre Baskerville"/>
              <a:cs typeface="Libre Baskerville"/>
              <a:sym typeface="Libre Baskerville"/>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2">
                                            <p:txEl>
                                              <p:pRg end="0" st="0"/>
                                            </p:txEl>
                                          </p:spTgt>
                                        </p:tgtEl>
                                        <p:attrNameLst>
                                          <p:attrName>style.visibility</p:attrName>
                                        </p:attrNameLst>
                                      </p:cBhvr>
                                      <p:to>
                                        <p:strVal val="visible"/>
                                      </p:to>
                                    </p:set>
                                    <p:animEffect filter="fade" transition="in">
                                      <p:cBhvr>
                                        <p:cTn dur="1000"/>
                                        <p:tgtEl>
                                          <p:spTgt spid="11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2">
                                            <p:txEl>
                                              <p:pRg end="1" st="1"/>
                                            </p:txEl>
                                          </p:spTgt>
                                        </p:tgtEl>
                                        <p:attrNameLst>
                                          <p:attrName>style.visibility</p:attrName>
                                        </p:attrNameLst>
                                      </p:cBhvr>
                                      <p:to>
                                        <p:strVal val="visible"/>
                                      </p:to>
                                    </p:set>
                                    <p:animEffect filter="fade" transition="in">
                                      <p:cBhvr>
                                        <p:cTn dur="1000"/>
                                        <p:tgtEl>
                                          <p:spTgt spid="11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2">
                                            <p:txEl>
                                              <p:pRg end="2" st="2"/>
                                            </p:txEl>
                                          </p:spTgt>
                                        </p:tgtEl>
                                        <p:attrNameLst>
                                          <p:attrName>style.visibility</p:attrName>
                                        </p:attrNameLst>
                                      </p:cBhvr>
                                      <p:to>
                                        <p:strVal val="visible"/>
                                      </p:to>
                                    </p:set>
                                    <p:animEffect filter="fade" transition="in">
                                      <p:cBhvr>
                                        <p:cTn dur="1000"/>
                                        <p:tgtEl>
                                          <p:spTgt spid="112">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6" name="Shape 116"/>
        <p:cNvGrpSpPr/>
        <p:nvPr/>
      </p:nvGrpSpPr>
      <p:grpSpPr>
        <a:xfrm>
          <a:off x="0" y="0"/>
          <a:ext cx="0" cy="0"/>
          <a:chOff x="0" y="0"/>
          <a:chExt cx="0" cy="0"/>
        </a:xfrm>
      </p:grpSpPr>
      <p:sp>
        <p:nvSpPr>
          <p:cNvPr id="117" name="Google Shape;117;p25"/>
          <p:cNvSpPr txBox="1"/>
          <p:nvPr>
            <p:ph idx="1" type="body"/>
          </p:nvPr>
        </p:nvSpPr>
        <p:spPr>
          <a:xfrm>
            <a:off x="311700" y="509839"/>
            <a:ext cx="8520600" cy="4123800"/>
          </a:xfrm>
          <a:prstGeom prst="rect">
            <a:avLst/>
          </a:prstGeom>
        </p:spPr>
        <p:txBody>
          <a:bodyPr anchorCtr="0" anchor="t" bIns="91425" lIns="91425" spcFirstLastPara="1" rIns="91425" wrap="square" tIns="91425">
            <a:noAutofit/>
          </a:bodyPr>
          <a:lstStyle/>
          <a:p>
            <a:pPr indent="-381000" lvl="0" marL="457200" marR="0" rtl="0" algn="l">
              <a:lnSpc>
                <a:spcPct val="115000"/>
              </a:lnSpc>
              <a:spcBef>
                <a:spcPts val="0"/>
              </a:spcBef>
              <a:spcAft>
                <a:spcPts val="0"/>
              </a:spcAft>
              <a:buClr>
                <a:schemeClr val="dk1"/>
              </a:buClr>
              <a:buSzPts val="2400"/>
              <a:buFont typeface="Libre Baskerville"/>
              <a:buChar char="●"/>
            </a:pPr>
            <a:r>
              <a:rPr b="1" lang="en" sz="2400">
                <a:solidFill>
                  <a:schemeClr val="dk1"/>
                </a:solidFill>
                <a:latin typeface="Libre Baskerville"/>
                <a:ea typeface="Libre Baskerville"/>
                <a:cs typeface="Libre Baskerville"/>
                <a:sym typeface="Libre Baskerville"/>
              </a:rPr>
              <a:t>Contrary = Adversary </a:t>
            </a:r>
            <a:endParaRPr b="1" sz="2400">
              <a:solidFill>
                <a:schemeClr val="dk1"/>
              </a:solidFill>
              <a:latin typeface="Libre Baskerville"/>
              <a:ea typeface="Libre Baskerville"/>
              <a:cs typeface="Libre Baskerville"/>
              <a:sym typeface="Libre Baskerville"/>
            </a:endParaRPr>
          </a:p>
          <a:p>
            <a:pPr indent="0" lvl="0" marL="0" marR="0" rtl="0" algn="l">
              <a:lnSpc>
                <a:spcPct val="115000"/>
              </a:lnSpc>
              <a:spcBef>
                <a:spcPts val="1600"/>
              </a:spcBef>
              <a:spcAft>
                <a:spcPts val="0"/>
              </a:spcAft>
              <a:buNone/>
            </a:pPr>
            <a:r>
              <a:t/>
            </a:r>
            <a:endParaRPr b="1" sz="2400">
              <a:solidFill>
                <a:schemeClr val="dk1"/>
              </a:solidFill>
              <a:latin typeface="Libre Baskerville"/>
              <a:ea typeface="Libre Baskerville"/>
              <a:cs typeface="Libre Baskerville"/>
              <a:sym typeface="Libre Baskerville"/>
            </a:endParaRPr>
          </a:p>
          <a:p>
            <a:pPr indent="-381000" lvl="0" marL="457200" marR="0" rtl="0" algn="l">
              <a:lnSpc>
                <a:spcPct val="115000"/>
              </a:lnSpc>
              <a:spcBef>
                <a:spcPts val="1600"/>
              </a:spcBef>
              <a:spcAft>
                <a:spcPts val="0"/>
              </a:spcAft>
              <a:buClr>
                <a:schemeClr val="dk1"/>
              </a:buClr>
              <a:buSzPts val="2400"/>
              <a:buFont typeface="Libre Baskerville"/>
              <a:buChar char="●"/>
            </a:pPr>
            <a:r>
              <a:rPr b="1" lang="en" sz="2400">
                <a:solidFill>
                  <a:schemeClr val="dk1"/>
                </a:solidFill>
                <a:latin typeface="Libre Baskerville"/>
                <a:ea typeface="Libre Baskerville"/>
                <a:cs typeface="Libre Baskerville"/>
                <a:sym typeface="Libre Baskerville"/>
              </a:rPr>
              <a:t>The flesh cannot be improved / repaired or fixed. Rom 7:18</a:t>
            </a:r>
            <a:endParaRPr b="1" sz="2400">
              <a:solidFill>
                <a:schemeClr val="dk1"/>
              </a:solidFill>
              <a:latin typeface="Libre Baskerville"/>
              <a:ea typeface="Libre Baskerville"/>
              <a:cs typeface="Libre Baskerville"/>
              <a:sym typeface="Libre Baskerville"/>
            </a:endParaRPr>
          </a:p>
          <a:p>
            <a:pPr indent="0" lvl="0" marL="0" marR="0" rtl="0" algn="l">
              <a:lnSpc>
                <a:spcPct val="115000"/>
              </a:lnSpc>
              <a:spcBef>
                <a:spcPts val="1600"/>
              </a:spcBef>
              <a:spcAft>
                <a:spcPts val="0"/>
              </a:spcAft>
              <a:buNone/>
            </a:pPr>
            <a:r>
              <a:t/>
            </a:r>
            <a:endParaRPr b="1" sz="2400">
              <a:solidFill>
                <a:schemeClr val="dk1"/>
              </a:solidFill>
              <a:latin typeface="Libre Baskerville"/>
              <a:ea typeface="Libre Baskerville"/>
              <a:cs typeface="Libre Baskerville"/>
              <a:sym typeface="Libre Baskerville"/>
            </a:endParaRPr>
          </a:p>
          <a:p>
            <a:pPr indent="-381000" lvl="0" marL="457200" marR="0" rtl="0" algn="l">
              <a:lnSpc>
                <a:spcPct val="115000"/>
              </a:lnSpc>
              <a:spcBef>
                <a:spcPts val="1600"/>
              </a:spcBef>
              <a:spcAft>
                <a:spcPts val="0"/>
              </a:spcAft>
              <a:buClr>
                <a:schemeClr val="dk1"/>
              </a:buClr>
              <a:buSzPts val="2400"/>
              <a:buFont typeface="Libre Baskerville"/>
              <a:buChar char="●"/>
            </a:pPr>
            <a:r>
              <a:rPr b="1" lang="en" sz="2400">
                <a:solidFill>
                  <a:schemeClr val="dk1"/>
                </a:solidFill>
                <a:latin typeface="Libre Baskerville"/>
                <a:ea typeface="Libre Baskerville"/>
                <a:cs typeface="Libre Baskerville"/>
                <a:sym typeface="Libre Baskerville"/>
              </a:rPr>
              <a:t>This is why God made you a NEW CREATURE at salvation.  Gal 6:15, 2 </a:t>
            </a:r>
            <a:r>
              <a:rPr b="1" lang="en" sz="2400">
                <a:solidFill>
                  <a:schemeClr val="dk1"/>
                </a:solidFill>
                <a:latin typeface="Libre Baskerville"/>
                <a:ea typeface="Libre Baskerville"/>
                <a:cs typeface="Libre Baskerville"/>
                <a:sym typeface="Libre Baskerville"/>
              </a:rPr>
              <a:t>Cor 5:17</a:t>
            </a:r>
            <a:endParaRPr b="1" sz="2400">
              <a:solidFill>
                <a:schemeClr val="dk1"/>
              </a:solidFill>
              <a:latin typeface="Libre Baskerville"/>
              <a:ea typeface="Libre Baskerville"/>
              <a:cs typeface="Libre Baskerville"/>
              <a:sym typeface="Libre Baskerville"/>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7">
                                            <p:txEl>
                                              <p:pRg end="0" st="0"/>
                                            </p:txEl>
                                          </p:spTgt>
                                        </p:tgtEl>
                                        <p:attrNameLst>
                                          <p:attrName>style.visibility</p:attrName>
                                        </p:attrNameLst>
                                      </p:cBhvr>
                                      <p:to>
                                        <p:strVal val="visible"/>
                                      </p:to>
                                    </p:set>
                                    <p:animEffect filter="fade" transition="in">
                                      <p:cBhvr>
                                        <p:cTn dur="1000"/>
                                        <p:tgtEl>
                                          <p:spTgt spid="11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7">
                                            <p:txEl>
                                              <p:pRg end="1" st="1"/>
                                            </p:txEl>
                                          </p:spTgt>
                                        </p:tgtEl>
                                        <p:attrNameLst>
                                          <p:attrName>style.visibility</p:attrName>
                                        </p:attrNameLst>
                                      </p:cBhvr>
                                      <p:to>
                                        <p:strVal val="visible"/>
                                      </p:to>
                                    </p:set>
                                    <p:animEffect filter="fade" transition="in">
                                      <p:cBhvr>
                                        <p:cTn dur="1000"/>
                                        <p:tgtEl>
                                          <p:spTgt spid="11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7">
                                            <p:txEl>
                                              <p:pRg end="2" st="2"/>
                                            </p:txEl>
                                          </p:spTgt>
                                        </p:tgtEl>
                                        <p:attrNameLst>
                                          <p:attrName>style.visibility</p:attrName>
                                        </p:attrNameLst>
                                      </p:cBhvr>
                                      <p:to>
                                        <p:strVal val="visible"/>
                                      </p:to>
                                    </p:set>
                                    <p:animEffect filter="fade" transition="in">
                                      <p:cBhvr>
                                        <p:cTn dur="1000"/>
                                        <p:tgtEl>
                                          <p:spTgt spid="11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7">
                                            <p:txEl>
                                              <p:pRg end="3" st="3"/>
                                            </p:txEl>
                                          </p:spTgt>
                                        </p:tgtEl>
                                        <p:attrNameLst>
                                          <p:attrName>style.visibility</p:attrName>
                                        </p:attrNameLst>
                                      </p:cBhvr>
                                      <p:to>
                                        <p:strVal val="visible"/>
                                      </p:to>
                                    </p:set>
                                    <p:animEffect filter="fade" transition="in">
                                      <p:cBhvr>
                                        <p:cTn dur="1000"/>
                                        <p:tgtEl>
                                          <p:spTgt spid="11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7">
                                            <p:txEl>
                                              <p:pRg end="4" st="4"/>
                                            </p:txEl>
                                          </p:spTgt>
                                        </p:tgtEl>
                                        <p:attrNameLst>
                                          <p:attrName>style.visibility</p:attrName>
                                        </p:attrNameLst>
                                      </p:cBhvr>
                                      <p:to>
                                        <p:strVal val="visible"/>
                                      </p:to>
                                    </p:set>
                                    <p:animEffect filter="fade" transition="in">
                                      <p:cBhvr>
                                        <p:cTn dur="1000"/>
                                        <p:tgtEl>
                                          <p:spTgt spid="117">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1" name="Shape 121"/>
        <p:cNvGrpSpPr/>
        <p:nvPr/>
      </p:nvGrpSpPr>
      <p:grpSpPr>
        <a:xfrm>
          <a:off x="0" y="0"/>
          <a:ext cx="0" cy="0"/>
          <a:chOff x="0" y="0"/>
          <a:chExt cx="0" cy="0"/>
        </a:xfrm>
      </p:grpSpPr>
      <p:sp>
        <p:nvSpPr>
          <p:cNvPr id="122" name="Google Shape;122;p26"/>
          <p:cNvSpPr txBox="1"/>
          <p:nvPr>
            <p:ph idx="1" type="body"/>
          </p:nvPr>
        </p:nvSpPr>
        <p:spPr>
          <a:xfrm>
            <a:off x="311700" y="445025"/>
            <a:ext cx="8509500" cy="4123800"/>
          </a:xfrm>
          <a:prstGeom prst="rect">
            <a:avLst/>
          </a:prstGeom>
        </p:spPr>
        <p:txBody>
          <a:bodyPr anchorCtr="0" anchor="ctr" bIns="91425" lIns="91425" spcFirstLastPara="1" rIns="91425" wrap="square" tIns="91425">
            <a:noAutofit/>
          </a:bodyPr>
          <a:lstStyle/>
          <a:p>
            <a:pPr indent="0" lvl="0" marL="0" marR="0" rtl="0" algn="l">
              <a:lnSpc>
                <a:spcPct val="115000"/>
              </a:lnSpc>
              <a:spcBef>
                <a:spcPts val="0"/>
              </a:spcBef>
              <a:spcAft>
                <a:spcPts val="1600"/>
              </a:spcAft>
              <a:buNone/>
            </a:pPr>
            <a:r>
              <a:rPr b="1" lang="en">
                <a:solidFill>
                  <a:schemeClr val="dk1"/>
                </a:solidFill>
                <a:latin typeface="Libre Baskerville"/>
                <a:ea typeface="Libre Baskerville"/>
                <a:cs typeface="Libre Baskerville"/>
                <a:sym typeface="Libre Baskerville"/>
              </a:rPr>
              <a:t>“Well the main reason is a false sense of confidence in one’s own ability. A person who earns so much success without any recent or major setbacks tends to forget about their own vulnerabilities. In BJJ this happens a lot when you have a fighter winning a few competitions and dominating all his training partners in class. Then when the competition comes he finds himself stuck in bad positions and constantly reacting defensively to his opponents attacks and loses the tournament. So what happened? </a:t>
            </a:r>
            <a:r>
              <a:rPr b="1" lang="en" u="sng">
                <a:solidFill>
                  <a:schemeClr val="dk1"/>
                </a:solidFill>
                <a:latin typeface="Libre Baskerville"/>
                <a:ea typeface="Libre Baskerville"/>
                <a:cs typeface="Libre Baskerville"/>
                <a:sym typeface="Libre Baskerville"/>
              </a:rPr>
              <a:t>Well, when training, the fighter never assumed that he could be put in a bad situation.</a:t>
            </a:r>
            <a:r>
              <a:rPr b="1" lang="en">
                <a:solidFill>
                  <a:schemeClr val="dk1"/>
                </a:solidFill>
                <a:latin typeface="Libre Baskerville"/>
                <a:ea typeface="Libre Baskerville"/>
                <a:cs typeface="Libre Baskerville"/>
                <a:sym typeface="Libre Baskerville"/>
              </a:rPr>
              <a:t> Otherwise he would have put himself in those tough situations in practice such as starting from a locked triangle choke. </a:t>
            </a:r>
            <a:r>
              <a:rPr b="1" lang="en" u="sng">
                <a:solidFill>
                  <a:schemeClr val="dk1"/>
                </a:solidFill>
                <a:latin typeface="Libre Baskerville"/>
                <a:ea typeface="Libre Baskerville"/>
                <a:cs typeface="Libre Baskerville"/>
                <a:sym typeface="Libre Baskerville"/>
              </a:rPr>
              <a:t>He underestimated his opponents ability to put him in danger and therefore never felt threatened enough to train properly.“</a:t>
            </a:r>
            <a:endParaRPr b="1" u="sng">
              <a:solidFill>
                <a:schemeClr val="dk1"/>
              </a:solidFill>
              <a:latin typeface="Libre Baskerville"/>
              <a:ea typeface="Libre Baskerville"/>
              <a:cs typeface="Libre Baskerville"/>
              <a:sym typeface="Libre Baskerville"/>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2">
                                            <p:txEl>
                                              <p:pRg end="0" st="0"/>
                                            </p:txEl>
                                          </p:spTgt>
                                        </p:tgtEl>
                                        <p:attrNameLst>
                                          <p:attrName>style.visibility</p:attrName>
                                        </p:attrNameLst>
                                      </p:cBhvr>
                                      <p:to>
                                        <p:strVal val="visible"/>
                                      </p:to>
                                    </p:set>
                                    <p:animEffect filter="fade" transition="in">
                                      <p:cBhvr>
                                        <p:cTn dur="1000"/>
                                        <p:tgtEl>
                                          <p:spTgt spid="122">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Google Shape;127;p27"/>
          <p:cNvSpPr txBox="1"/>
          <p:nvPr>
            <p:ph idx="1" type="body"/>
          </p:nvPr>
        </p:nvSpPr>
        <p:spPr>
          <a:xfrm>
            <a:off x="311700" y="445025"/>
            <a:ext cx="8520600" cy="4123800"/>
          </a:xfrm>
          <a:prstGeom prst="rect">
            <a:avLst/>
          </a:prstGeom>
        </p:spPr>
        <p:txBody>
          <a:bodyPr anchorCtr="0" anchor="ctr" bIns="91425" lIns="91425" spcFirstLastPara="1" rIns="91425" wrap="square" tIns="91425">
            <a:noAutofit/>
          </a:bodyPr>
          <a:lstStyle/>
          <a:p>
            <a:pPr indent="-381000" lvl="0" marL="457200" marR="0" rtl="0" algn="l">
              <a:lnSpc>
                <a:spcPct val="115000"/>
              </a:lnSpc>
              <a:spcBef>
                <a:spcPts val="0"/>
              </a:spcBef>
              <a:spcAft>
                <a:spcPts val="0"/>
              </a:spcAft>
              <a:buClr>
                <a:schemeClr val="dk1"/>
              </a:buClr>
              <a:buSzPts val="2400"/>
              <a:buFont typeface="Libre Baskerville"/>
              <a:buChar char="●"/>
            </a:pPr>
            <a:r>
              <a:rPr b="1" lang="en" sz="2400">
                <a:solidFill>
                  <a:schemeClr val="dk1"/>
                </a:solidFill>
                <a:latin typeface="Libre Baskerville"/>
                <a:ea typeface="Libre Baskerville"/>
                <a:cs typeface="Libre Baskerville"/>
                <a:sym typeface="Libre Baskerville"/>
              </a:rPr>
              <a:t>If you are consistently  </a:t>
            </a:r>
            <a:r>
              <a:rPr b="1" lang="en" sz="2400" u="sng">
                <a:solidFill>
                  <a:schemeClr val="dk1"/>
                </a:solidFill>
                <a:latin typeface="Libre Baskerville"/>
                <a:ea typeface="Libre Baskerville"/>
                <a:cs typeface="Libre Baskerville"/>
                <a:sym typeface="Libre Baskerville"/>
              </a:rPr>
              <a:t>YIELDING</a:t>
            </a:r>
            <a:r>
              <a:rPr b="1" lang="en" sz="2400">
                <a:solidFill>
                  <a:schemeClr val="dk1"/>
                </a:solidFill>
                <a:latin typeface="Libre Baskerville"/>
                <a:ea typeface="Libre Baskerville"/>
                <a:cs typeface="Libre Baskerville"/>
                <a:sym typeface="Libre Baskerville"/>
              </a:rPr>
              <a:t> to the </a:t>
            </a:r>
            <a:r>
              <a:rPr b="1" lang="en" sz="2400" u="sng">
                <a:solidFill>
                  <a:schemeClr val="dk1"/>
                </a:solidFill>
                <a:latin typeface="Libre Baskerville"/>
                <a:ea typeface="Libre Baskerville"/>
                <a:cs typeface="Libre Baskerville"/>
                <a:sym typeface="Libre Baskerville"/>
              </a:rPr>
              <a:t>LUSTS OF YOUR FLESH</a:t>
            </a:r>
            <a:r>
              <a:rPr b="1" lang="en" sz="2400">
                <a:solidFill>
                  <a:schemeClr val="dk1"/>
                </a:solidFill>
                <a:latin typeface="Libre Baskerville"/>
                <a:ea typeface="Libre Baskerville"/>
                <a:cs typeface="Libre Baskerville"/>
                <a:sym typeface="Libre Baskerville"/>
              </a:rPr>
              <a:t> in your </a:t>
            </a:r>
            <a:r>
              <a:rPr b="1" lang="en" sz="2400" u="sng">
                <a:solidFill>
                  <a:schemeClr val="dk1"/>
                </a:solidFill>
                <a:latin typeface="Libre Baskerville"/>
                <a:ea typeface="Libre Baskerville"/>
                <a:cs typeface="Libre Baskerville"/>
                <a:sym typeface="Libre Baskerville"/>
              </a:rPr>
              <a:t>THOUGHT</a:t>
            </a:r>
            <a:r>
              <a:rPr b="1" lang="en" sz="2400">
                <a:solidFill>
                  <a:schemeClr val="dk1"/>
                </a:solidFill>
                <a:latin typeface="Libre Baskerville"/>
                <a:ea typeface="Libre Baskerville"/>
                <a:cs typeface="Libre Baskerville"/>
                <a:sym typeface="Libre Baskerville"/>
              </a:rPr>
              <a:t> life. You are </a:t>
            </a:r>
            <a:r>
              <a:rPr b="1" lang="en" sz="2400" u="sng">
                <a:solidFill>
                  <a:schemeClr val="dk1"/>
                </a:solidFill>
                <a:latin typeface="Libre Baskerville"/>
                <a:ea typeface="Libre Baskerville"/>
                <a:cs typeface="Libre Baskerville"/>
                <a:sym typeface="Libre Baskerville"/>
              </a:rPr>
              <a:t>SETTING</a:t>
            </a:r>
            <a:r>
              <a:rPr b="1" lang="en" sz="2400">
                <a:solidFill>
                  <a:schemeClr val="dk1"/>
                </a:solidFill>
                <a:latin typeface="Libre Baskerville"/>
                <a:ea typeface="Libre Baskerville"/>
                <a:cs typeface="Libre Baskerville"/>
                <a:sym typeface="Libre Baskerville"/>
              </a:rPr>
              <a:t> yourself up for a fall.</a:t>
            </a:r>
            <a:endParaRPr b="1" sz="2400">
              <a:solidFill>
                <a:schemeClr val="dk1"/>
              </a:solidFill>
              <a:latin typeface="Libre Baskerville"/>
              <a:ea typeface="Libre Baskerville"/>
              <a:cs typeface="Libre Baskerville"/>
              <a:sym typeface="Libre Baskerville"/>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xEl>
                                              <p:pRg end="0" st="0"/>
                                            </p:txEl>
                                          </p:spTgt>
                                        </p:tgtEl>
                                        <p:attrNameLst>
                                          <p:attrName>style.visibility</p:attrName>
                                        </p:attrNameLst>
                                      </p:cBhvr>
                                      <p:to>
                                        <p:strVal val="visible"/>
                                      </p:to>
                                    </p:set>
                                    <p:animEffect filter="fade" transition="in">
                                      <p:cBhvr>
                                        <p:cTn dur="1000"/>
                                        <p:tgtEl>
                                          <p:spTgt spid="127">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Google Shape;132;p28"/>
          <p:cNvSpPr txBox="1"/>
          <p:nvPr>
            <p:ph idx="1" type="body"/>
          </p:nvPr>
        </p:nvSpPr>
        <p:spPr>
          <a:xfrm>
            <a:off x="311700" y="445025"/>
            <a:ext cx="8520600" cy="4123800"/>
          </a:xfrm>
          <a:prstGeom prst="rect">
            <a:avLst/>
          </a:prstGeom>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t/>
            </a:r>
            <a:endParaRPr b="1" sz="2400">
              <a:solidFill>
                <a:schemeClr val="dk1"/>
              </a:solidFill>
              <a:latin typeface="Libre Baskerville"/>
              <a:ea typeface="Libre Baskerville"/>
              <a:cs typeface="Libre Baskerville"/>
              <a:sym typeface="Libre Baskerville"/>
            </a:endParaRPr>
          </a:p>
          <a:p>
            <a:pPr indent="0" lvl="0" marL="0" marR="0" rtl="0" algn="l">
              <a:lnSpc>
                <a:spcPct val="115000"/>
              </a:lnSpc>
              <a:spcBef>
                <a:spcPts val="1600"/>
              </a:spcBef>
              <a:spcAft>
                <a:spcPts val="0"/>
              </a:spcAft>
              <a:buNone/>
            </a:pPr>
            <a:r>
              <a:rPr b="1" lang="en" sz="2400">
                <a:solidFill>
                  <a:schemeClr val="dk1"/>
                </a:solidFill>
                <a:latin typeface="Libre Baskerville"/>
                <a:ea typeface="Libre Baskerville"/>
                <a:cs typeface="Libre Baskerville"/>
                <a:sym typeface="Libre Baskerville"/>
              </a:rPr>
              <a:t>Example of  a carnal life: Solomon</a:t>
            </a:r>
            <a:endParaRPr b="1" sz="2400">
              <a:solidFill>
                <a:schemeClr val="dk1"/>
              </a:solidFill>
              <a:latin typeface="Libre Baskerville"/>
              <a:ea typeface="Libre Baskerville"/>
              <a:cs typeface="Libre Baskerville"/>
              <a:sym typeface="Libre Baskerville"/>
            </a:endParaRPr>
          </a:p>
          <a:p>
            <a:pPr indent="-381000" lvl="0" marL="914400" marR="0" rtl="0" algn="l">
              <a:lnSpc>
                <a:spcPct val="115000"/>
              </a:lnSpc>
              <a:spcBef>
                <a:spcPts val="1600"/>
              </a:spcBef>
              <a:spcAft>
                <a:spcPts val="0"/>
              </a:spcAft>
              <a:buClr>
                <a:schemeClr val="dk1"/>
              </a:buClr>
              <a:buSzPts val="2400"/>
              <a:buFont typeface="Libre Baskerville"/>
              <a:buChar char="●"/>
            </a:pPr>
            <a:r>
              <a:rPr b="1" lang="en" sz="2400">
                <a:solidFill>
                  <a:schemeClr val="dk1"/>
                </a:solidFill>
                <a:latin typeface="Libre Baskerville"/>
                <a:ea typeface="Libre Baskerville"/>
                <a:cs typeface="Libre Baskerville"/>
                <a:sym typeface="Libre Baskerville"/>
              </a:rPr>
              <a:t>1 Kings 4:1</a:t>
            </a:r>
            <a:endParaRPr b="1" sz="2400">
              <a:solidFill>
                <a:schemeClr val="dk1"/>
              </a:solidFill>
              <a:latin typeface="Libre Baskerville"/>
              <a:ea typeface="Libre Baskerville"/>
              <a:cs typeface="Libre Baskerville"/>
              <a:sym typeface="Libre Baskerville"/>
            </a:endParaRPr>
          </a:p>
          <a:p>
            <a:pPr indent="-381000" lvl="0" marL="914400" marR="0" rtl="0" algn="l">
              <a:lnSpc>
                <a:spcPct val="115000"/>
              </a:lnSpc>
              <a:spcBef>
                <a:spcPts val="0"/>
              </a:spcBef>
              <a:spcAft>
                <a:spcPts val="0"/>
              </a:spcAft>
              <a:buClr>
                <a:schemeClr val="dk1"/>
              </a:buClr>
              <a:buSzPts val="2400"/>
              <a:buFont typeface="Libre Baskerville"/>
              <a:buChar char="●"/>
            </a:pPr>
            <a:r>
              <a:rPr b="1" lang="en" sz="2400">
                <a:solidFill>
                  <a:schemeClr val="dk1"/>
                </a:solidFill>
                <a:latin typeface="Libre Baskerville"/>
                <a:ea typeface="Libre Baskerville"/>
                <a:cs typeface="Libre Baskerville"/>
                <a:sym typeface="Libre Baskerville"/>
              </a:rPr>
              <a:t>1 Kings 4:29-30</a:t>
            </a:r>
            <a:endParaRPr b="1" sz="2400">
              <a:solidFill>
                <a:schemeClr val="dk1"/>
              </a:solidFill>
              <a:latin typeface="Libre Baskerville"/>
              <a:ea typeface="Libre Baskerville"/>
              <a:cs typeface="Libre Baskerville"/>
              <a:sym typeface="Libre Baskerville"/>
            </a:endParaRPr>
          </a:p>
          <a:p>
            <a:pPr indent="-381000" lvl="0" marL="914400" marR="0" rtl="0" algn="l">
              <a:lnSpc>
                <a:spcPct val="115000"/>
              </a:lnSpc>
              <a:spcBef>
                <a:spcPts val="0"/>
              </a:spcBef>
              <a:spcAft>
                <a:spcPts val="0"/>
              </a:spcAft>
              <a:buClr>
                <a:schemeClr val="dk1"/>
              </a:buClr>
              <a:buSzPts val="2400"/>
              <a:buFont typeface="Libre Baskerville"/>
              <a:buChar char="●"/>
            </a:pPr>
            <a:r>
              <a:rPr b="1" lang="en" sz="2400">
                <a:solidFill>
                  <a:schemeClr val="dk1"/>
                </a:solidFill>
                <a:latin typeface="Libre Baskerville"/>
                <a:ea typeface="Libre Baskerville"/>
                <a:cs typeface="Libre Baskerville"/>
                <a:sym typeface="Libre Baskerville"/>
              </a:rPr>
              <a:t>Eph 1:3, 17-23</a:t>
            </a:r>
            <a:endParaRPr b="1" sz="2400">
              <a:solidFill>
                <a:schemeClr val="dk1"/>
              </a:solidFill>
              <a:latin typeface="Libre Baskerville"/>
              <a:ea typeface="Libre Baskerville"/>
              <a:cs typeface="Libre Baskerville"/>
              <a:sym typeface="Libre Baskerville"/>
            </a:endParaRPr>
          </a:p>
          <a:p>
            <a:pPr indent="-381000" lvl="0" marL="914400" marR="0" rtl="0" algn="l">
              <a:lnSpc>
                <a:spcPct val="115000"/>
              </a:lnSpc>
              <a:spcBef>
                <a:spcPts val="0"/>
              </a:spcBef>
              <a:spcAft>
                <a:spcPts val="0"/>
              </a:spcAft>
              <a:buClr>
                <a:schemeClr val="dk1"/>
              </a:buClr>
              <a:buSzPts val="2400"/>
              <a:buFont typeface="Libre Baskerville"/>
              <a:buChar char="●"/>
            </a:pPr>
            <a:r>
              <a:rPr b="1" lang="en" sz="2400">
                <a:solidFill>
                  <a:schemeClr val="dk1"/>
                </a:solidFill>
                <a:latin typeface="Libre Baskerville"/>
                <a:ea typeface="Libre Baskerville"/>
                <a:cs typeface="Libre Baskerville"/>
                <a:sym typeface="Libre Baskerville"/>
              </a:rPr>
              <a:t>Psalms 119:98</a:t>
            </a:r>
            <a:endParaRPr b="1" sz="2400">
              <a:solidFill>
                <a:schemeClr val="dk1"/>
              </a:solidFill>
              <a:latin typeface="Libre Baskerville"/>
              <a:ea typeface="Libre Baskerville"/>
              <a:cs typeface="Libre Baskerville"/>
              <a:sym typeface="Libre Baskerville"/>
            </a:endParaRPr>
          </a:p>
          <a:p>
            <a:pPr indent="-381000" lvl="0" marL="914400" marR="0" rtl="0" algn="l">
              <a:lnSpc>
                <a:spcPct val="115000"/>
              </a:lnSpc>
              <a:spcBef>
                <a:spcPts val="0"/>
              </a:spcBef>
              <a:spcAft>
                <a:spcPts val="0"/>
              </a:spcAft>
              <a:buClr>
                <a:schemeClr val="dk1"/>
              </a:buClr>
              <a:buSzPts val="2400"/>
              <a:buFont typeface="Libre Baskerville"/>
              <a:buChar char="●"/>
            </a:pPr>
            <a:r>
              <a:rPr b="1" lang="en" sz="2400">
                <a:solidFill>
                  <a:schemeClr val="dk1"/>
                </a:solidFill>
                <a:latin typeface="Libre Baskerville"/>
                <a:ea typeface="Libre Baskerville"/>
                <a:cs typeface="Libre Baskerville"/>
                <a:sym typeface="Libre Baskerville"/>
              </a:rPr>
              <a:t>The Problem: 1 Kings 11: 1-10</a:t>
            </a:r>
            <a:endParaRPr b="1" sz="2400">
              <a:solidFill>
                <a:schemeClr val="dk1"/>
              </a:solidFill>
              <a:latin typeface="Libre Baskerville"/>
              <a:ea typeface="Libre Baskerville"/>
              <a:cs typeface="Libre Baskerville"/>
              <a:sym typeface="Libre Baskerville"/>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2">
                                            <p:txEl>
                                              <p:pRg end="0" st="0"/>
                                            </p:txEl>
                                          </p:spTgt>
                                        </p:tgtEl>
                                        <p:attrNameLst>
                                          <p:attrName>style.visibility</p:attrName>
                                        </p:attrNameLst>
                                      </p:cBhvr>
                                      <p:to>
                                        <p:strVal val="visible"/>
                                      </p:to>
                                    </p:set>
                                    <p:animEffect filter="fade" transition="in">
                                      <p:cBhvr>
                                        <p:cTn dur="1000"/>
                                        <p:tgtEl>
                                          <p:spTgt spid="13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2">
                                            <p:txEl>
                                              <p:pRg end="1" st="1"/>
                                            </p:txEl>
                                          </p:spTgt>
                                        </p:tgtEl>
                                        <p:attrNameLst>
                                          <p:attrName>style.visibility</p:attrName>
                                        </p:attrNameLst>
                                      </p:cBhvr>
                                      <p:to>
                                        <p:strVal val="visible"/>
                                      </p:to>
                                    </p:set>
                                    <p:animEffect filter="fade" transition="in">
                                      <p:cBhvr>
                                        <p:cTn dur="1000"/>
                                        <p:tgtEl>
                                          <p:spTgt spid="13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2">
                                            <p:txEl>
                                              <p:pRg end="2" st="2"/>
                                            </p:txEl>
                                          </p:spTgt>
                                        </p:tgtEl>
                                        <p:attrNameLst>
                                          <p:attrName>style.visibility</p:attrName>
                                        </p:attrNameLst>
                                      </p:cBhvr>
                                      <p:to>
                                        <p:strVal val="visible"/>
                                      </p:to>
                                    </p:set>
                                    <p:animEffect filter="fade" transition="in">
                                      <p:cBhvr>
                                        <p:cTn dur="1000"/>
                                        <p:tgtEl>
                                          <p:spTgt spid="13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2">
                                            <p:txEl>
                                              <p:pRg end="3" st="3"/>
                                            </p:txEl>
                                          </p:spTgt>
                                        </p:tgtEl>
                                        <p:attrNameLst>
                                          <p:attrName>style.visibility</p:attrName>
                                        </p:attrNameLst>
                                      </p:cBhvr>
                                      <p:to>
                                        <p:strVal val="visible"/>
                                      </p:to>
                                    </p:set>
                                    <p:animEffect filter="fade" transition="in">
                                      <p:cBhvr>
                                        <p:cTn dur="1000"/>
                                        <p:tgtEl>
                                          <p:spTgt spid="132">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2">
                                            <p:txEl>
                                              <p:pRg end="4" st="4"/>
                                            </p:txEl>
                                          </p:spTgt>
                                        </p:tgtEl>
                                        <p:attrNameLst>
                                          <p:attrName>style.visibility</p:attrName>
                                        </p:attrNameLst>
                                      </p:cBhvr>
                                      <p:to>
                                        <p:strVal val="visible"/>
                                      </p:to>
                                    </p:set>
                                    <p:animEffect filter="fade" transition="in">
                                      <p:cBhvr>
                                        <p:cTn dur="1000"/>
                                        <p:tgtEl>
                                          <p:spTgt spid="132">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2">
                                            <p:txEl>
                                              <p:pRg end="5" st="5"/>
                                            </p:txEl>
                                          </p:spTgt>
                                        </p:tgtEl>
                                        <p:attrNameLst>
                                          <p:attrName>style.visibility</p:attrName>
                                        </p:attrNameLst>
                                      </p:cBhvr>
                                      <p:to>
                                        <p:strVal val="visible"/>
                                      </p:to>
                                    </p:set>
                                    <p:animEffect filter="fade" transition="in">
                                      <p:cBhvr>
                                        <p:cTn dur="1000"/>
                                        <p:tgtEl>
                                          <p:spTgt spid="132">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2">
                                            <p:txEl>
                                              <p:pRg end="6" st="6"/>
                                            </p:txEl>
                                          </p:spTgt>
                                        </p:tgtEl>
                                        <p:attrNameLst>
                                          <p:attrName>style.visibility</p:attrName>
                                        </p:attrNameLst>
                                      </p:cBhvr>
                                      <p:to>
                                        <p:strVal val="visible"/>
                                      </p:to>
                                    </p:set>
                                    <p:animEffect filter="fade" transition="in">
                                      <p:cBhvr>
                                        <p:cTn dur="1000"/>
                                        <p:tgtEl>
                                          <p:spTgt spid="132">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6" name="Shape 136"/>
        <p:cNvGrpSpPr/>
        <p:nvPr/>
      </p:nvGrpSpPr>
      <p:grpSpPr>
        <a:xfrm>
          <a:off x="0" y="0"/>
          <a:ext cx="0" cy="0"/>
          <a:chOff x="0" y="0"/>
          <a:chExt cx="0" cy="0"/>
        </a:xfrm>
      </p:grpSpPr>
      <p:sp>
        <p:nvSpPr>
          <p:cNvPr id="137" name="Google Shape;137;p29"/>
          <p:cNvSpPr txBox="1"/>
          <p:nvPr>
            <p:ph idx="1" type="body"/>
          </p:nvPr>
        </p:nvSpPr>
        <p:spPr>
          <a:xfrm>
            <a:off x="311700" y="328911"/>
            <a:ext cx="8520600" cy="4123800"/>
          </a:xfrm>
          <a:prstGeom prst="rect">
            <a:avLst/>
          </a:prstGeom>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t/>
            </a:r>
            <a:endParaRPr b="1" sz="2400">
              <a:solidFill>
                <a:schemeClr val="dk1"/>
              </a:solidFill>
              <a:latin typeface="Libre Baskerville"/>
              <a:ea typeface="Libre Baskerville"/>
              <a:cs typeface="Libre Baskerville"/>
              <a:sym typeface="Libre Baskerville"/>
            </a:endParaRPr>
          </a:p>
          <a:p>
            <a:pPr indent="0" lvl="0" marL="0" marR="0" rtl="0" algn="l">
              <a:lnSpc>
                <a:spcPct val="115000"/>
              </a:lnSpc>
              <a:spcBef>
                <a:spcPts val="1600"/>
              </a:spcBef>
              <a:spcAft>
                <a:spcPts val="0"/>
              </a:spcAft>
              <a:buNone/>
            </a:pPr>
            <a:r>
              <a:rPr b="1" lang="en" sz="2400">
                <a:solidFill>
                  <a:schemeClr val="dk1"/>
                </a:solidFill>
                <a:latin typeface="Libre Baskerville"/>
                <a:ea typeface="Libre Baskerville"/>
                <a:cs typeface="Libre Baskerville"/>
                <a:sym typeface="Libre Baskerville"/>
              </a:rPr>
              <a:t>Consequences of  a carnal life: Solomon</a:t>
            </a:r>
            <a:endParaRPr b="1" sz="2400">
              <a:solidFill>
                <a:schemeClr val="dk1"/>
              </a:solidFill>
              <a:latin typeface="Libre Baskerville"/>
              <a:ea typeface="Libre Baskerville"/>
              <a:cs typeface="Libre Baskerville"/>
              <a:sym typeface="Libre Baskerville"/>
            </a:endParaRPr>
          </a:p>
          <a:p>
            <a:pPr indent="-381000" lvl="0" marL="914400" marR="0" rtl="0" algn="l">
              <a:lnSpc>
                <a:spcPct val="115000"/>
              </a:lnSpc>
              <a:spcBef>
                <a:spcPts val="1600"/>
              </a:spcBef>
              <a:spcAft>
                <a:spcPts val="0"/>
              </a:spcAft>
              <a:buClr>
                <a:schemeClr val="dk1"/>
              </a:buClr>
              <a:buSzPts val="2400"/>
              <a:buFont typeface="Libre Baskerville"/>
              <a:buChar char="●"/>
            </a:pPr>
            <a:r>
              <a:rPr b="1" lang="en" sz="2400">
                <a:solidFill>
                  <a:schemeClr val="dk1"/>
                </a:solidFill>
                <a:latin typeface="Libre Baskerville"/>
                <a:ea typeface="Libre Baskerville"/>
                <a:cs typeface="Libre Baskerville"/>
                <a:sym typeface="Libre Baskerville"/>
              </a:rPr>
              <a:t>External: God opposes you 1 Kings 11:14, 23, 25</a:t>
            </a:r>
            <a:endParaRPr b="1" sz="2400">
              <a:solidFill>
                <a:schemeClr val="dk1"/>
              </a:solidFill>
              <a:latin typeface="Libre Baskerville"/>
              <a:ea typeface="Libre Baskerville"/>
              <a:cs typeface="Libre Baskerville"/>
              <a:sym typeface="Libre Baskerville"/>
            </a:endParaRPr>
          </a:p>
          <a:p>
            <a:pPr indent="0" lvl="0" marL="914400" marR="0" rtl="0" algn="l">
              <a:lnSpc>
                <a:spcPct val="115000"/>
              </a:lnSpc>
              <a:spcBef>
                <a:spcPts val="1600"/>
              </a:spcBef>
              <a:spcAft>
                <a:spcPts val="1600"/>
              </a:spcAft>
              <a:buNone/>
            </a:pPr>
            <a:r>
              <a:t/>
            </a:r>
            <a:endParaRPr b="1" sz="2400">
              <a:solidFill>
                <a:schemeClr val="dk1"/>
              </a:solidFill>
              <a:latin typeface="Libre Baskerville"/>
              <a:ea typeface="Libre Baskerville"/>
              <a:cs typeface="Libre Baskerville"/>
              <a:sym typeface="Libre Baskerville"/>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7">
                                            <p:txEl>
                                              <p:pRg end="0" st="0"/>
                                            </p:txEl>
                                          </p:spTgt>
                                        </p:tgtEl>
                                        <p:attrNameLst>
                                          <p:attrName>style.visibility</p:attrName>
                                        </p:attrNameLst>
                                      </p:cBhvr>
                                      <p:to>
                                        <p:strVal val="visible"/>
                                      </p:to>
                                    </p:set>
                                    <p:animEffect filter="fade" transition="in">
                                      <p:cBhvr>
                                        <p:cTn dur="1000"/>
                                        <p:tgtEl>
                                          <p:spTgt spid="13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7">
                                            <p:txEl>
                                              <p:pRg end="1" st="1"/>
                                            </p:txEl>
                                          </p:spTgt>
                                        </p:tgtEl>
                                        <p:attrNameLst>
                                          <p:attrName>style.visibility</p:attrName>
                                        </p:attrNameLst>
                                      </p:cBhvr>
                                      <p:to>
                                        <p:strVal val="visible"/>
                                      </p:to>
                                    </p:set>
                                    <p:animEffect filter="fade" transition="in">
                                      <p:cBhvr>
                                        <p:cTn dur="1000"/>
                                        <p:tgtEl>
                                          <p:spTgt spid="13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7">
                                            <p:txEl>
                                              <p:pRg end="2" st="2"/>
                                            </p:txEl>
                                          </p:spTgt>
                                        </p:tgtEl>
                                        <p:attrNameLst>
                                          <p:attrName>style.visibility</p:attrName>
                                        </p:attrNameLst>
                                      </p:cBhvr>
                                      <p:to>
                                        <p:strVal val="visible"/>
                                      </p:to>
                                    </p:set>
                                    <p:animEffect filter="fade" transition="in">
                                      <p:cBhvr>
                                        <p:cTn dur="1000"/>
                                        <p:tgtEl>
                                          <p:spTgt spid="13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7">
                                            <p:txEl>
                                              <p:pRg end="3" st="3"/>
                                            </p:txEl>
                                          </p:spTgt>
                                        </p:tgtEl>
                                        <p:attrNameLst>
                                          <p:attrName>style.visibility</p:attrName>
                                        </p:attrNameLst>
                                      </p:cBhvr>
                                      <p:to>
                                        <p:strVal val="visible"/>
                                      </p:to>
                                    </p:set>
                                    <p:animEffect filter="fade" transition="in">
                                      <p:cBhvr>
                                        <p:cTn dur="1000"/>
                                        <p:tgtEl>
                                          <p:spTgt spid="137">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1" name="Shape 141"/>
        <p:cNvGrpSpPr/>
        <p:nvPr/>
      </p:nvGrpSpPr>
      <p:grpSpPr>
        <a:xfrm>
          <a:off x="0" y="0"/>
          <a:ext cx="0" cy="0"/>
          <a:chOff x="0" y="0"/>
          <a:chExt cx="0" cy="0"/>
        </a:xfrm>
      </p:grpSpPr>
      <p:sp>
        <p:nvSpPr>
          <p:cNvPr id="142" name="Google Shape;142;p30"/>
          <p:cNvSpPr txBox="1"/>
          <p:nvPr>
            <p:ph idx="1" type="body"/>
          </p:nvPr>
        </p:nvSpPr>
        <p:spPr>
          <a:xfrm>
            <a:off x="311700" y="328911"/>
            <a:ext cx="8520600" cy="4123800"/>
          </a:xfrm>
          <a:prstGeom prst="rect">
            <a:avLst/>
          </a:prstGeom>
        </p:spPr>
        <p:txBody>
          <a:bodyPr anchorCtr="0" anchor="t" bIns="91425" lIns="91425" spcFirstLastPara="1" rIns="91425" wrap="square" tIns="91425">
            <a:noAutofit/>
          </a:bodyPr>
          <a:lstStyle/>
          <a:p>
            <a:pPr indent="0" lvl="0" marL="914400" marR="0" rtl="0" algn="l">
              <a:lnSpc>
                <a:spcPct val="115000"/>
              </a:lnSpc>
              <a:spcBef>
                <a:spcPts val="0"/>
              </a:spcBef>
              <a:spcAft>
                <a:spcPts val="0"/>
              </a:spcAft>
              <a:buNone/>
            </a:pPr>
            <a:r>
              <a:t/>
            </a:r>
            <a:endParaRPr b="1" sz="2400">
              <a:solidFill>
                <a:schemeClr val="dk1"/>
              </a:solidFill>
              <a:latin typeface="Libre Baskerville"/>
              <a:ea typeface="Libre Baskerville"/>
              <a:cs typeface="Libre Baskerville"/>
              <a:sym typeface="Libre Baskerville"/>
            </a:endParaRPr>
          </a:p>
          <a:p>
            <a:pPr indent="0" lvl="0" marL="914400" marR="0" rtl="0" algn="ctr">
              <a:lnSpc>
                <a:spcPct val="115000"/>
              </a:lnSpc>
              <a:spcBef>
                <a:spcPts val="1600"/>
              </a:spcBef>
              <a:spcAft>
                <a:spcPts val="0"/>
              </a:spcAft>
              <a:buNone/>
            </a:pPr>
            <a:r>
              <a:t/>
            </a:r>
            <a:endParaRPr b="1" sz="2400">
              <a:solidFill>
                <a:schemeClr val="dk1"/>
              </a:solidFill>
              <a:latin typeface="Libre Baskerville"/>
              <a:ea typeface="Libre Baskerville"/>
              <a:cs typeface="Libre Baskerville"/>
              <a:sym typeface="Libre Baskerville"/>
            </a:endParaRPr>
          </a:p>
          <a:p>
            <a:pPr indent="0" lvl="0" marL="914400" marR="0" rtl="0" algn="ctr">
              <a:lnSpc>
                <a:spcPct val="115000"/>
              </a:lnSpc>
              <a:spcBef>
                <a:spcPts val="1600"/>
              </a:spcBef>
              <a:spcAft>
                <a:spcPts val="1600"/>
              </a:spcAft>
              <a:buNone/>
            </a:pPr>
            <a:r>
              <a:rPr b="1" lang="en" sz="2400">
                <a:solidFill>
                  <a:schemeClr val="dk1"/>
                </a:solidFill>
                <a:latin typeface="Libre Baskerville"/>
                <a:ea typeface="Libre Baskerville"/>
                <a:cs typeface="Libre Baskerville"/>
                <a:sym typeface="Libre Baskerville"/>
              </a:rPr>
              <a:t>A decision to live for your flesh is a decision to live </a:t>
            </a:r>
            <a:r>
              <a:rPr b="1" i="1" lang="en" sz="2400" u="sng">
                <a:solidFill>
                  <a:schemeClr val="dk1"/>
                </a:solidFill>
                <a:latin typeface="Libre Baskerville"/>
                <a:ea typeface="Libre Baskerville"/>
                <a:cs typeface="Libre Baskerville"/>
                <a:sym typeface="Libre Baskerville"/>
              </a:rPr>
              <a:t>as</a:t>
            </a:r>
            <a:r>
              <a:rPr b="1" lang="en" sz="2400">
                <a:solidFill>
                  <a:schemeClr val="dk1"/>
                </a:solidFill>
                <a:latin typeface="Libre Baskerville"/>
                <a:ea typeface="Libre Baskerville"/>
                <a:cs typeface="Libre Baskerville"/>
                <a:sym typeface="Libre Baskerville"/>
              </a:rPr>
              <a:t> an enemy of God.</a:t>
            </a:r>
            <a:endParaRPr b="1" sz="2400">
              <a:solidFill>
                <a:schemeClr val="dk1"/>
              </a:solidFill>
              <a:latin typeface="Libre Baskerville"/>
              <a:ea typeface="Libre Baskerville"/>
              <a:cs typeface="Libre Baskerville"/>
              <a:sym typeface="Libre Baskerville"/>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2">
                                            <p:txEl>
                                              <p:pRg end="0" st="0"/>
                                            </p:txEl>
                                          </p:spTgt>
                                        </p:tgtEl>
                                        <p:attrNameLst>
                                          <p:attrName>style.visibility</p:attrName>
                                        </p:attrNameLst>
                                      </p:cBhvr>
                                      <p:to>
                                        <p:strVal val="visible"/>
                                      </p:to>
                                    </p:set>
                                    <p:animEffect filter="fade" transition="in">
                                      <p:cBhvr>
                                        <p:cTn dur="1000"/>
                                        <p:tgtEl>
                                          <p:spTgt spid="14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2">
                                            <p:txEl>
                                              <p:pRg end="1" st="1"/>
                                            </p:txEl>
                                          </p:spTgt>
                                        </p:tgtEl>
                                        <p:attrNameLst>
                                          <p:attrName>style.visibility</p:attrName>
                                        </p:attrNameLst>
                                      </p:cBhvr>
                                      <p:to>
                                        <p:strVal val="visible"/>
                                      </p:to>
                                    </p:set>
                                    <p:animEffect filter="fade" transition="in">
                                      <p:cBhvr>
                                        <p:cTn dur="1000"/>
                                        <p:tgtEl>
                                          <p:spTgt spid="14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2">
                                            <p:txEl>
                                              <p:pRg end="2" st="2"/>
                                            </p:txEl>
                                          </p:spTgt>
                                        </p:tgtEl>
                                        <p:attrNameLst>
                                          <p:attrName>style.visibility</p:attrName>
                                        </p:attrNameLst>
                                      </p:cBhvr>
                                      <p:to>
                                        <p:strVal val="visible"/>
                                      </p:to>
                                    </p:set>
                                    <p:animEffect filter="fade" transition="in">
                                      <p:cBhvr>
                                        <p:cTn dur="1000"/>
                                        <p:tgtEl>
                                          <p:spTgt spid="142">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Google Shape;147;p31"/>
          <p:cNvSpPr txBox="1"/>
          <p:nvPr>
            <p:ph idx="1" type="body"/>
          </p:nvPr>
        </p:nvSpPr>
        <p:spPr>
          <a:xfrm>
            <a:off x="311700" y="328911"/>
            <a:ext cx="8520600" cy="4123800"/>
          </a:xfrm>
          <a:prstGeom prst="rect">
            <a:avLst/>
          </a:prstGeom>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t/>
            </a:r>
            <a:endParaRPr b="1" sz="2400">
              <a:solidFill>
                <a:schemeClr val="dk1"/>
              </a:solidFill>
              <a:latin typeface="Libre Baskerville"/>
              <a:ea typeface="Libre Baskerville"/>
              <a:cs typeface="Libre Baskerville"/>
              <a:sym typeface="Libre Baskerville"/>
            </a:endParaRPr>
          </a:p>
          <a:p>
            <a:pPr indent="0" lvl="0" marL="0" marR="0" rtl="0" algn="l">
              <a:lnSpc>
                <a:spcPct val="115000"/>
              </a:lnSpc>
              <a:spcBef>
                <a:spcPts val="1600"/>
              </a:spcBef>
              <a:spcAft>
                <a:spcPts val="0"/>
              </a:spcAft>
              <a:buNone/>
            </a:pPr>
            <a:r>
              <a:rPr b="1" lang="en" sz="2400">
                <a:solidFill>
                  <a:schemeClr val="dk1"/>
                </a:solidFill>
                <a:latin typeface="Libre Baskerville"/>
                <a:ea typeface="Libre Baskerville"/>
                <a:cs typeface="Libre Baskerville"/>
                <a:sym typeface="Libre Baskerville"/>
              </a:rPr>
              <a:t>Consequences of  a carnal life: Solomon</a:t>
            </a:r>
            <a:endParaRPr b="1" sz="2400">
              <a:solidFill>
                <a:schemeClr val="dk1"/>
              </a:solidFill>
              <a:latin typeface="Libre Baskerville"/>
              <a:ea typeface="Libre Baskerville"/>
              <a:cs typeface="Libre Baskerville"/>
              <a:sym typeface="Libre Baskerville"/>
            </a:endParaRPr>
          </a:p>
          <a:p>
            <a:pPr indent="0" lvl="0" marL="0" marR="0" rtl="0" algn="l">
              <a:lnSpc>
                <a:spcPct val="115000"/>
              </a:lnSpc>
              <a:spcBef>
                <a:spcPts val="1600"/>
              </a:spcBef>
              <a:spcAft>
                <a:spcPts val="0"/>
              </a:spcAft>
              <a:buNone/>
            </a:pPr>
            <a:r>
              <a:t/>
            </a:r>
            <a:endParaRPr b="1" sz="2400">
              <a:solidFill>
                <a:schemeClr val="dk1"/>
              </a:solidFill>
              <a:latin typeface="Libre Baskerville"/>
              <a:ea typeface="Libre Baskerville"/>
              <a:cs typeface="Libre Baskerville"/>
              <a:sym typeface="Libre Baskerville"/>
            </a:endParaRPr>
          </a:p>
          <a:p>
            <a:pPr indent="-381000" lvl="0" marL="914400" marR="0" rtl="0" algn="l">
              <a:lnSpc>
                <a:spcPct val="115000"/>
              </a:lnSpc>
              <a:spcBef>
                <a:spcPts val="1600"/>
              </a:spcBef>
              <a:spcAft>
                <a:spcPts val="0"/>
              </a:spcAft>
              <a:buClr>
                <a:schemeClr val="dk1"/>
              </a:buClr>
              <a:buSzPts val="2400"/>
              <a:buFont typeface="Libre Baskerville"/>
              <a:buChar char="●"/>
            </a:pPr>
            <a:r>
              <a:rPr b="1" lang="en" sz="2400">
                <a:solidFill>
                  <a:schemeClr val="dk1"/>
                </a:solidFill>
                <a:latin typeface="Libre Baskerville"/>
                <a:ea typeface="Libre Baskerville"/>
                <a:cs typeface="Libre Baskerville"/>
                <a:sym typeface="Libre Baskerville"/>
              </a:rPr>
              <a:t>External: God opposes you. 1 Kings 11:14, 23, 25</a:t>
            </a:r>
            <a:endParaRPr b="1" sz="2400">
              <a:solidFill>
                <a:schemeClr val="dk1"/>
              </a:solidFill>
              <a:latin typeface="Libre Baskerville"/>
              <a:ea typeface="Libre Baskerville"/>
              <a:cs typeface="Libre Baskerville"/>
              <a:sym typeface="Libre Baskerville"/>
            </a:endParaRPr>
          </a:p>
          <a:p>
            <a:pPr indent="0" lvl="0" marL="0" marR="0" rtl="0" algn="l">
              <a:lnSpc>
                <a:spcPct val="115000"/>
              </a:lnSpc>
              <a:spcBef>
                <a:spcPts val="1600"/>
              </a:spcBef>
              <a:spcAft>
                <a:spcPts val="0"/>
              </a:spcAft>
              <a:buNone/>
            </a:pPr>
            <a:r>
              <a:t/>
            </a:r>
            <a:endParaRPr b="1" sz="2400">
              <a:solidFill>
                <a:schemeClr val="dk1"/>
              </a:solidFill>
              <a:latin typeface="Libre Baskerville"/>
              <a:ea typeface="Libre Baskerville"/>
              <a:cs typeface="Libre Baskerville"/>
              <a:sym typeface="Libre Baskerville"/>
            </a:endParaRPr>
          </a:p>
          <a:p>
            <a:pPr indent="-381000" lvl="0" marL="914400" marR="0" rtl="0" algn="l">
              <a:lnSpc>
                <a:spcPct val="115000"/>
              </a:lnSpc>
              <a:spcBef>
                <a:spcPts val="1600"/>
              </a:spcBef>
              <a:spcAft>
                <a:spcPts val="0"/>
              </a:spcAft>
              <a:buClr>
                <a:schemeClr val="dk1"/>
              </a:buClr>
              <a:buSzPts val="2400"/>
              <a:buFont typeface="Libre Baskerville"/>
              <a:buChar char="●"/>
            </a:pPr>
            <a:r>
              <a:rPr b="1" lang="en" sz="2400">
                <a:solidFill>
                  <a:schemeClr val="dk1"/>
                </a:solidFill>
                <a:latin typeface="Libre Baskerville"/>
                <a:ea typeface="Libre Baskerville"/>
                <a:cs typeface="Libre Baskerville"/>
                <a:sym typeface="Libre Baskerville"/>
              </a:rPr>
              <a:t>Internal: Loss of peace.  Ecc 2:11, 1 Pet 2:11</a:t>
            </a:r>
            <a:endParaRPr b="1" sz="2400">
              <a:solidFill>
                <a:schemeClr val="dk1"/>
              </a:solidFill>
              <a:latin typeface="Libre Baskerville"/>
              <a:ea typeface="Libre Baskerville"/>
              <a:cs typeface="Libre Baskerville"/>
              <a:sym typeface="Libre Baskerville"/>
            </a:endParaRPr>
          </a:p>
          <a:p>
            <a:pPr indent="0" lvl="0" marL="914400" marR="0" rtl="0" algn="l">
              <a:lnSpc>
                <a:spcPct val="115000"/>
              </a:lnSpc>
              <a:spcBef>
                <a:spcPts val="1600"/>
              </a:spcBef>
              <a:spcAft>
                <a:spcPts val="1600"/>
              </a:spcAft>
              <a:buNone/>
            </a:pPr>
            <a:r>
              <a:t/>
            </a:r>
            <a:endParaRPr b="1" sz="2400">
              <a:solidFill>
                <a:schemeClr val="dk1"/>
              </a:solidFill>
              <a:latin typeface="Libre Baskerville"/>
              <a:ea typeface="Libre Baskerville"/>
              <a:cs typeface="Libre Baskerville"/>
              <a:sym typeface="Libre Baskerville"/>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0" st="0"/>
                                            </p:txEl>
                                          </p:spTgt>
                                        </p:tgtEl>
                                        <p:attrNameLst>
                                          <p:attrName>style.visibility</p:attrName>
                                        </p:attrNameLst>
                                      </p:cBhvr>
                                      <p:to>
                                        <p:strVal val="visible"/>
                                      </p:to>
                                    </p:set>
                                    <p:animEffect filter="fade" transition="in">
                                      <p:cBhvr>
                                        <p:cTn dur="1000"/>
                                        <p:tgtEl>
                                          <p:spTgt spid="14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1" st="1"/>
                                            </p:txEl>
                                          </p:spTgt>
                                        </p:tgtEl>
                                        <p:attrNameLst>
                                          <p:attrName>style.visibility</p:attrName>
                                        </p:attrNameLst>
                                      </p:cBhvr>
                                      <p:to>
                                        <p:strVal val="visible"/>
                                      </p:to>
                                    </p:set>
                                    <p:animEffect filter="fade" transition="in">
                                      <p:cBhvr>
                                        <p:cTn dur="1000"/>
                                        <p:tgtEl>
                                          <p:spTgt spid="14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2" st="2"/>
                                            </p:txEl>
                                          </p:spTgt>
                                        </p:tgtEl>
                                        <p:attrNameLst>
                                          <p:attrName>style.visibility</p:attrName>
                                        </p:attrNameLst>
                                      </p:cBhvr>
                                      <p:to>
                                        <p:strVal val="visible"/>
                                      </p:to>
                                    </p:set>
                                    <p:animEffect filter="fade" transition="in">
                                      <p:cBhvr>
                                        <p:cTn dur="1000"/>
                                        <p:tgtEl>
                                          <p:spTgt spid="14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3" st="3"/>
                                            </p:txEl>
                                          </p:spTgt>
                                        </p:tgtEl>
                                        <p:attrNameLst>
                                          <p:attrName>style.visibility</p:attrName>
                                        </p:attrNameLst>
                                      </p:cBhvr>
                                      <p:to>
                                        <p:strVal val="visible"/>
                                      </p:to>
                                    </p:set>
                                    <p:animEffect filter="fade" transition="in">
                                      <p:cBhvr>
                                        <p:cTn dur="1000"/>
                                        <p:tgtEl>
                                          <p:spTgt spid="14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4" st="4"/>
                                            </p:txEl>
                                          </p:spTgt>
                                        </p:tgtEl>
                                        <p:attrNameLst>
                                          <p:attrName>style.visibility</p:attrName>
                                        </p:attrNameLst>
                                      </p:cBhvr>
                                      <p:to>
                                        <p:strVal val="visible"/>
                                      </p:to>
                                    </p:set>
                                    <p:animEffect filter="fade" transition="in">
                                      <p:cBhvr>
                                        <p:cTn dur="1000"/>
                                        <p:tgtEl>
                                          <p:spTgt spid="14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5" st="5"/>
                                            </p:txEl>
                                          </p:spTgt>
                                        </p:tgtEl>
                                        <p:attrNameLst>
                                          <p:attrName>style.visibility</p:attrName>
                                        </p:attrNameLst>
                                      </p:cBhvr>
                                      <p:to>
                                        <p:strVal val="visible"/>
                                      </p:to>
                                    </p:set>
                                    <p:animEffect filter="fade" transition="in">
                                      <p:cBhvr>
                                        <p:cTn dur="1000"/>
                                        <p:tgtEl>
                                          <p:spTgt spid="147">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6" st="6"/>
                                            </p:txEl>
                                          </p:spTgt>
                                        </p:tgtEl>
                                        <p:attrNameLst>
                                          <p:attrName>style.visibility</p:attrName>
                                        </p:attrNameLst>
                                      </p:cBhvr>
                                      <p:to>
                                        <p:strVal val="visible"/>
                                      </p:to>
                                    </p:set>
                                    <p:animEffect filter="fade" transition="in">
                                      <p:cBhvr>
                                        <p:cTn dur="1000"/>
                                        <p:tgtEl>
                                          <p:spTgt spid="147">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Google Shape;61;p14"/>
          <p:cNvSpPr txBox="1"/>
          <p:nvPr>
            <p:ph idx="1" type="body"/>
          </p:nvPr>
        </p:nvSpPr>
        <p:spPr>
          <a:xfrm>
            <a:off x="311700" y="911100"/>
            <a:ext cx="8520600" cy="332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000">
                <a:solidFill>
                  <a:srgbClr val="FFFFFF"/>
                </a:solidFill>
                <a:latin typeface="Libre Baskerville"/>
                <a:ea typeface="Libre Baskerville"/>
                <a:cs typeface="Libre Baskerville"/>
                <a:sym typeface="Libre Baskerville"/>
              </a:rPr>
              <a:t>2Sa 3:20  So Abner came to David to Hebron, and twenty men with him. And David made Abner and the men that were with him a feast.</a:t>
            </a:r>
            <a:endParaRPr b="1" sz="2000">
              <a:solidFill>
                <a:srgbClr val="FFFFFF"/>
              </a:solidFill>
              <a:latin typeface="Libre Baskerville"/>
              <a:ea typeface="Libre Baskerville"/>
              <a:cs typeface="Libre Baskerville"/>
              <a:sym typeface="Libre Baskerville"/>
            </a:endParaRPr>
          </a:p>
          <a:p>
            <a:pPr indent="0" lvl="0" marL="0" rtl="0" algn="l">
              <a:spcBef>
                <a:spcPts val="1600"/>
              </a:spcBef>
              <a:spcAft>
                <a:spcPts val="1600"/>
              </a:spcAft>
              <a:buNone/>
            </a:pPr>
            <a:r>
              <a:rPr b="1" lang="en" sz="2000">
                <a:solidFill>
                  <a:srgbClr val="FFFFFF"/>
                </a:solidFill>
                <a:latin typeface="Libre Baskerville"/>
                <a:ea typeface="Libre Baskerville"/>
                <a:cs typeface="Libre Baskerville"/>
                <a:sym typeface="Libre Baskerville"/>
              </a:rPr>
              <a:t>2Sam 3:21  And Abner said unto David, I will arise and go, and will gather all Israel unto my lord the king, that they may make a league with thee, and that thou mayest reign over all that thine heart desireth. And David sent Abner away; and he went in peace. </a:t>
            </a:r>
            <a:endParaRPr b="1" sz="2000">
              <a:solidFill>
                <a:srgbClr val="FFFFFF"/>
              </a:solidFill>
              <a:latin typeface="Libre Baskerville"/>
              <a:ea typeface="Libre Baskerville"/>
              <a:cs typeface="Libre Baskerville"/>
              <a:sym typeface="Libre Baskerville"/>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sp>
        <p:nvSpPr>
          <p:cNvPr id="152" name="Google Shape;152;p32"/>
          <p:cNvSpPr txBox="1"/>
          <p:nvPr>
            <p:ph idx="1" type="body"/>
          </p:nvPr>
        </p:nvSpPr>
        <p:spPr>
          <a:xfrm>
            <a:off x="311700" y="445025"/>
            <a:ext cx="8520600" cy="4123800"/>
          </a:xfrm>
          <a:prstGeom prst="rect">
            <a:avLst/>
          </a:prstGeom>
        </p:spPr>
        <p:txBody>
          <a:bodyPr anchorCtr="0" anchor="ctr" bIns="91425" lIns="91425" spcFirstLastPara="1" rIns="91425" wrap="square" tIns="91425">
            <a:noAutofit/>
          </a:bodyPr>
          <a:lstStyle/>
          <a:p>
            <a:pPr indent="0" lvl="0" marL="457200" marR="0" rtl="0" algn="l">
              <a:lnSpc>
                <a:spcPct val="115000"/>
              </a:lnSpc>
              <a:spcBef>
                <a:spcPts val="0"/>
              </a:spcBef>
              <a:spcAft>
                <a:spcPts val="0"/>
              </a:spcAft>
              <a:buNone/>
            </a:pPr>
            <a:r>
              <a:rPr b="1" lang="en" sz="2400">
                <a:solidFill>
                  <a:schemeClr val="dk1"/>
                </a:solidFill>
                <a:latin typeface="Libre Baskerville"/>
                <a:ea typeface="Libre Baskerville"/>
                <a:cs typeface="Libre Baskerville"/>
                <a:sym typeface="Libre Baskerville"/>
              </a:rPr>
              <a:t>(2)  Because the flesh is a deadly enemy, it must be </a:t>
            </a:r>
            <a:r>
              <a:rPr b="1" lang="en" sz="2400" u="sng">
                <a:solidFill>
                  <a:schemeClr val="dk1"/>
                </a:solidFill>
                <a:latin typeface="Libre Baskerville"/>
                <a:ea typeface="Libre Baskerville"/>
                <a:cs typeface="Libre Baskerville"/>
                <a:sym typeface="Libre Baskerville"/>
              </a:rPr>
              <a:t>MORTIFIED</a:t>
            </a:r>
            <a:r>
              <a:rPr b="1" lang="en" sz="2400">
                <a:solidFill>
                  <a:schemeClr val="dk1"/>
                </a:solidFill>
                <a:latin typeface="Libre Baskerville"/>
                <a:ea typeface="Libre Baskerville"/>
                <a:cs typeface="Libre Baskerville"/>
                <a:sym typeface="Libre Baskerville"/>
              </a:rPr>
              <a:t> / </a:t>
            </a:r>
            <a:r>
              <a:rPr b="1" lang="en" sz="2400" u="sng">
                <a:solidFill>
                  <a:schemeClr val="dk1"/>
                </a:solidFill>
                <a:latin typeface="Libre Baskerville"/>
                <a:ea typeface="Libre Baskerville"/>
                <a:cs typeface="Libre Baskerville"/>
                <a:sym typeface="Libre Baskerville"/>
              </a:rPr>
              <a:t>KILLED</a:t>
            </a:r>
            <a:r>
              <a:rPr b="1" lang="en" sz="2400">
                <a:solidFill>
                  <a:schemeClr val="dk1"/>
                </a:solidFill>
                <a:latin typeface="Libre Baskerville"/>
                <a:ea typeface="Libre Baskerville"/>
                <a:cs typeface="Libre Baskerville"/>
                <a:sym typeface="Libre Baskerville"/>
              </a:rPr>
              <a:t>.</a:t>
            </a:r>
            <a:endParaRPr b="1" sz="2400">
              <a:solidFill>
                <a:schemeClr val="dk1"/>
              </a:solidFill>
              <a:latin typeface="Libre Baskerville"/>
              <a:ea typeface="Libre Baskerville"/>
              <a:cs typeface="Libre Baskerville"/>
              <a:sym typeface="Libre Baskerville"/>
            </a:endParaRPr>
          </a:p>
          <a:p>
            <a:pPr indent="0" lvl="0" marL="914400" marR="0" rtl="0" algn="l">
              <a:lnSpc>
                <a:spcPct val="115000"/>
              </a:lnSpc>
              <a:spcBef>
                <a:spcPts val="1600"/>
              </a:spcBef>
              <a:spcAft>
                <a:spcPts val="1600"/>
              </a:spcAft>
              <a:buNone/>
            </a:pPr>
            <a:r>
              <a:t/>
            </a:r>
            <a:endParaRPr b="1" sz="2400" u="sng">
              <a:solidFill>
                <a:schemeClr val="dk1"/>
              </a:solidFill>
              <a:latin typeface="Libre Baskerville"/>
              <a:ea typeface="Libre Baskerville"/>
              <a:cs typeface="Libre Baskerville"/>
              <a:sym typeface="Libre Baskerville"/>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2">
                                            <p:txEl>
                                              <p:pRg end="0" st="0"/>
                                            </p:txEl>
                                          </p:spTgt>
                                        </p:tgtEl>
                                        <p:attrNameLst>
                                          <p:attrName>style.visibility</p:attrName>
                                        </p:attrNameLst>
                                      </p:cBhvr>
                                      <p:to>
                                        <p:strVal val="visible"/>
                                      </p:to>
                                    </p:set>
                                    <p:animEffect filter="fade" transition="in">
                                      <p:cBhvr>
                                        <p:cTn dur="1000"/>
                                        <p:tgtEl>
                                          <p:spTgt spid="15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2">
                                            <p:txEl>
                                              <p:pRg end="1" st="1"/>
                                            </p:txEl>
                                          </p:spTgt>
                                        </p:tgtEl>
                                        <p:attrNameLst>
                                          <p:attrName>style.visibility</p:attrName>
                                        </p:attrNameLst>
                                      </p:cBhvr>
                                      <p:to>
                                        <p:strVal val="visible"/>
                                      </p:to>
                                    </p:set>
                                    <p:animEffect filter="fade" transition="in">
                                      <p:cBhvr>
                                        <p:cTn dur="1000"/>
                                        <p:tgtEl>
                                          <p:spTgt spid="152">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6" name="Shape 156"/>
        <p:cNvGrpSpPr/>
        <p:nvPr/>
      </p:nvGrpSpPr>
      <p:grpSpPr>
        <a:xfrm>
          <a:off x="0" y="0"/>
          <a:ext cx="0" cy="0"/>
          <a:chOff x="0" y="0"/>
          <a:chExt cx="0" cy="0"/>
        </a:xfrm>
      </p:grpSpPr>
      <p:sp>
        <p:nvSpPr>
          <p:cNvPr id="157" name="Google Shape;157;p33"/>
          <p:cNvSpPr txBox="1"/>
          <p:nvPr>
            <p:ph idx="1" type="body"/>
          </p:nvPr>
        </p:nvSpPr>
        <p:spPr>
          <a:xfrm>
            <a:off x="11" y="545705"/>
            <a:ext cx="8458500" cy="4272600"/>
          </a:xfrm>
          <a:prstGeom prst="rect">
            <a:avLst/>
          </a:prstGeom>
        </p:spPr>
        <p:txBody>
          <a:bodyPr anchorCtr="0" anchor="ctr" bIns="91425" lIns="91425" spcFirstLastPara="1" rIns="91425" wrap="square" tIns="91425">
            <a:noAutofit/>
          </a:bodyPr>
          <a:lstStyle/>
          <a:p>
            <a:pPr indent="-355600" lvl="1" marL="914400" marR="0" rtl="0" algn="l">
              <a:lnSpc>
                <a:spcPct val="115000"/>
              </a:lnSpc>
              <a:spcBef>
                <a:spcPts val="0"/>
              </a:spcBef>
              <a:spcAft>
                <a:spcPts val="0"/>
              </a:spcAft>
              <a:buClr>
                <a:schemeClr val="dk1"/>
              </a:buClr>
              <a:buSzPts val="2000"/>
              <a:buFont typeface="Libre Baskerville"/>
              <a:buChar char="○"/>
            </a:pPr>
            <a:r>
              <a:rPr b="1" lang="en" sz="2000">
                <a:solidFill>
                  <a:schemeClr val="dk1"/>
                </a:solidFill>
                <a:latin typeface="Libre Baskerville"/>
                <a:ea typeface="Libre Baskerville"/>
                <a:cs typeface="Libre Baskerville"/>
                <a:sym typeface="Libre Baskerville"/>
              </a:rPr>
              <a:t>Rom 8:13  For if ye live after the flesh, ye shall die: but if ye through the Spirit do mortify </a:t>
            </a:r>
            <a:r>
              <a:rPr b="1" lang="en" sz="2000" u="sng">
                <a:solidFill>
                  <a:schemeClr val="dk1"/>
                </a:solidFill>
                <a:latin typeface="Libre Baskerville"/>
                <a:ea typeface="Libre Baskerville"/>
                <a:cs typeface="Libre Baskerville"/>
                <a:sym typeface="Libre Baskerville"/>
              </a:rPr>
              <a:t>the deeds of the body</a:t>
            </a:r>
            <a:r>
              <a:rPr b="1" lang="en" sz="2000">
                <a:solidFill>
                  <a:schemeClr val="dk1"/>
                </a:solidFill>
                <a:latin typeface="Libre Baskerville"/>
                <a:ea typeface="Libre Baskerville"/>
                <a:cs typeface="Libre Baskerville"/>
                <a:sym typeface="Libre Baskerville"/>
              </a:rPr>
              <a:t>, ye shall live.</a:t>
            </a:r>
            <a:endParaRPr b="1" sz="2000">
              <a:solidFill>
                <a:schemeClr val="dk1"/>
              </a:solidFill>
              <a:latin typeface="Libre Baskerville"/>
              <a:ea typeface="Libre Baskerville"/>
              <a:cs typeface="Libre Baskerville"/>
              <a:sym typeface="Libre Baskerville"/>
            </a:endParaRPr>
          </a:p>
          <a:p>
            <a:pPr indent="0" lvl="0" marL="0" marR="0" rtl="0" algn="l">
              <a:lnSpc>
                <a:spcPct val="115000"/>
              </a:lnSpc>
              <a:spcBef>
                <a:spcPts val="1600"/>
              </a:spcBef>
              <a:spcAft>
                <a:spcPts val="0"/>
              </a:spcAft>
              <a:buNone/>
            </a:pPr>
            <a:r>
              <a:t/>
            </a:r>
            <a:endParaRPr b="1" sz="2000">
              <a:solidFill>
                <a:schemeClr val="dk1"/>
              </a:solidFill>
              <a:latin typeface="Libre Baskerville"/>
              <a:ea typeface="Libre Baskerville"/>
              <a:cs typeface="Libre Baskerville"/>
              <a:sym typeface="Libre Baskerville"/>
            </a:endParaRPr>
          </a:p>
          <a:p>
            <a:pPr indent="-355600" lvl="1" marL="914400" marR="0" rtl="0" algn="l">
              <a:lnSpc>
                <a:spcPct val="115000"/>
              </a:lnSpc>
              <a:spcBef>
                <a:spcPts val="1600"/>
              </a:spcBef>
              <a:spcAft>
                <a:spcPts val="0"/>
              </a:spcAft>
              <a:buClr>
                <a:schemeClr val="dk1"/>
              </a:buClr>
              <a:buSzPts val="2000"/>
              <a:buFont typeface="Libre Baskerville"/>
              <a:buChar char="○"/>
            </a:pPr>
            <a:r>
              <a:rPr b="1" lang="en" sz="2000">
                <a:solidFill>
                  <a:schemeClr val="dk1"/>
                </a:solidFill>
                <a:latin typeface="Libre Baskerville"/>
                <a:ea typeface="Libre Baskerville"/>
                <a:cs typeface="Libre Baskerville"/>
                <a:sym typeface="Libre Baskerville"/>
              </a:rPr>
              <a:t>Col 3:5  Mortify therefore your </a:t>
            </a:r>
            <a:r>
              <a:rPr b="1" lang="en" sz="2000" u="sng">
                <a:solidFill>
                  <a:schemeClr val="dk1"/>
                </a:solidFill>
                <a:latin typeface="Libre Baskerville"/>
                <a:ea typeface="Libre Baskerville"/>
                <a:cs typeface="Libre Baskerville"/>
                <a:sym typeface="Libre Baskerville"/>
              </a:rPr>
              <a:t>members which are upon the earth</a:t>
            </a:r>
            <a:r>
              <a:rPr b="1" lang="en" sz="2000">
                <a:solidFill>
                  <a:schemeClr val="dk1"/>
                </a:solidFill>
                <a:latin typeface="Libre Baskerville"/>
                <a:ea typeface="Libre Baskerville"/>
                <a:cs typeface="Libre Baskerville"/>
                <a:sym typeface="Libre Baskerville"/>
              </a:rPr>
              <a:t>; fornication, uncleanness, inordinate affection, evil concupiscence, and covetousness, which is idolatry:</a:t>
            </a:r>
            <a:endParaRPr b="1" sz="2000">
              <a:solidFill>
                <a:schemeClr val="dk1"/>
              </a:solidFill>
              <a:latin typeface="Libre Baskerville"/>
              <a:ea typeface="Libre Baskerville"/>
              <a:cs typeface="Libre Baskerville"/>
              <a:sym typeface="Libre Baskerville"/>
            </a:endParaRPr>
          </a:p>
          <a:p>
            <a:pPr indent="0" lvl="0" marL="0" marR="0" rtl="0" algn="l">
              <a:lnSpc>
                <a:spcPct val="115000"/>
              </a:lnSpc>
              <a:spcBef>
                <a:spcPts val="1600"/>
              </a:spcBef>
              <a:spcAft>
                <a:spcPts val="0"/>
              </a:spcAft>
              <a:buNone/>
            </a:pPr>
            <a:r>
              <a:t/>
            </a:r>
            <a:endParaRPr b="1" sz="2000">
              <a:solidFill>
                <a:schemeClr val="dk1"/>
              </a:solidFill>
              <a:latin typeface="Libre Baskerville"/>
              <a:ea typeface="Libre Baskerville"/>
              <a:cs typeface="Libre Baskerville"/>
              <a:sym typeface="Libre Baskerville"/>
            </a:endParaRPr>
          </a:p>
          <a:p>
            <a:pPr indent="-355600" lvl="1" marL="914400" marR="0" rtl="0" algn="l">
              <a:lnSpc>
                <a:spcPct val="115000"/>
              </a:lnSpc>
              <a:spcBef>
                <a:spcPts val="1600"/>
              </a:spcBef>
              <a:spcAft>
                <a:spcPts val="0"/>
              </a:spcAft>
              <a:buClr>
                <a:schemeClr val="dk1"/>
              </a:buClr>
              <a:buSzPts val="2000"/>
              <a:buFont typeface="Libre Baskerville"/>
              <a:buChar char="○"/>
            </a:pPr>
            <a:r>
              <a:rPr b="1" lang="en" sz="2000">
                <a:solidFill>
                  <a:schemeClr val="dk1"/>
                </a:solidFill>
                <a:latin typeface="Libre Baskerville"/>
                <a:ea typeface="Libre Baskerville"/>
                <a:cs typeface="Libre Baskerville"/>
                <a:sym typeface="Libre Baskerville"/>
              </a:rPr>
              <a:t>Gal 5:24  And they that are Christ's have </a:t>
            </a:r>
            <a:r>
              <a:rPr b="1" lang="en" sz="2000" u="sng">
                <a:solidFill>
                  <a:schemeClr val="dk1"/>
                </a:solidFill>
                <a:latin typeface="Libre Baskerville"/>
                <a:ea typeface="Libre Baskerville"/>
                <a:cs typeface="Libre Baskerville"/>
                <a:sym typeface="Libre Baskerville"/>
              </a:rPr>
              <a:t>crucified the flesh with the affections and lusts.</a:t>
            </a:r>
            <a:endParaRPr b="1" sz="2000" u="sng">
              <a:solidFill>
                <a:schemeClr val="dk1"/>
              </a:solidFill>
              <a:latin typeface="Libre Baskerville"/>
              <a:ea typeface="Libre Baskerville"/>
              <a:cs typeface="Libre Baskerville"/>
              <a:sym typeface="Libre Baskerville"/>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7">
                                            <p:txEl>
                                              <p:pRg end="0" st="0"/>
                                            </p:txEl>
                                          </p:spTgt>
                                        </p:tgtEl>
                                        <p:attrNameLst>
                                          <p:attrName>style.visibility</p:attrName>
                                        </p:attrNameLst>
                                      </p:cBhvr>
                                      <p:to>
                                        <p:strVal val="visible"/>
                                      </p:to>
                                    </p:set>
                                    <p:animEffect filter="fade" transition="in">
                                      <p:cBhvr>
                                        <p:cTn dur="1000"/>
                                        <p:tgtEl>
                                          <p:spTgt spid="15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7">
                                            <p:txEl>
                                              <p:pRg end="1" st="1"/>
                                            </p:txEl>
                                          </p:spTgt>
                                        </p:tgtEl>
                                        <p:attrNameLst>
                                          <p:attrName>style.visibility</p:attrName>
                                        </p:attrNameLst>
                                      </p:cBhvr>
                                      <p:to>
                                        <p:strVal val="visible"/>
                                      </p:to>
                                    </p:set>
                                    <p:animEffect filter="fade" transition="in">
                                      <p:cBhvr>
                                        <p:cTn dur="1000"/>
                                        <p:tgtEl>
                                          <p:spTgt spid="15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7">
                                            <p:txEl>
                                              <p:pRg end="2" st="2"/>
                                            </p:txEl>
                                          </p:spTgt>
                                        </p:tgtEl>
                                        <p:attrNameLst>
                                          <p:attrName>style.visibility</p:attrName>
                                        </p:attrNameLst>
                                      </p:cBhvr>
                                      <p:to>
                                        <p:strVal val="visible"/>
                                      </p:to>
                                    </p:set>
                                    <p:animEffect filter="fade" transition="in">
                                      <p:cBhvr>
                                        <p:cTn dur="1000"/>
                                        <p:tgtEl>
                                          <p:spTgt spid="15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7">
                                            <p:txEl>
                                              <p:pRg end="3" st="3"/>
                                            </p:txEl>
                                          </p:spTgt>
                                        </p:tgtEl>
                                        <p:attrNameLst>
                                          <p:attrName>style.visibility</p:attrName>
                                        </p:attrNameLst>
                                      </p:cBhvr>
                                      <p:to>
                                        <p:strVal val="visible"/>
                                      </p:to>
                                    </p:set>
                                    <p:animEffect filter="fade" transition="in">
                                      <p:cBhvr>
                                        <p:cTn dur="1000"/>
                                        <p:tgtEl>
                                          <p:spTgt spid="15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7">
                                            <p:txEl>
                                              <p:pRg end="4" st="4"/>
                                            </p:txEl>
                                          </p:spTgt>
                                        </p:tgtEl>
                                        <p:attrNameLst>
                                          <p:attrName>style.visibility</p:attrName>
                                        </p:attrNameLst>
                                      </p:cBhvr>
                                      <p:to>
                                        <p:strVal val="visible"/>
                                      </p:to>
                                    </p:set>
                                    <p:animEffect filter="fade" transition="in">
                                      <p:cBhvr>
                                        <p:cTn dur="1000"/>
                                        <p:tgtEl>
                                          <p:spTgt spid="157">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1" name="Shape 161"/>
        <p:cNvGrpSpPr/>
        <p:nvPr/>
      </p:nvGrpSpPr>
      <p:grpSpPr>
        <a:xfrm>
          <a:off x="0" y="0"/>
          <a:ext cx="0" cy="0"/>
          <a:chOff x="0" y="0"/>
          <a:chExt cx="0" cy="0"/>
        </a:xfrm>
      </p:grpSpPr>
      <p:sp>
        <p:nvSpPr>
          <p:cNvPr id="162" name="Google Shape;162;p34"/>
          <p:cNvSpPr txBox="1"/>
          <p:nvPr>
            <p:ph idx="1" type="body"/>
          </p:nvPr>
        </p:nvSpPr>
        <p:spPr>
          <a:xfrm>
            <a:off x="311700" y="343425"/>
            <a:ext cx="8520600" cy="4123800"/>
          </a:xfrm>
          <a:prstGeom prst="rect">
            <a:avLst/>
          </a:prstGeom>
        </p:spPr>
        <p:txBody>
          <a:bodyPr anchorCtr="0" anchor="ctr" bIns="91425" lIns="91425" spcFirstLastPara="1" rIns="91425" wrap="square" tIns="91425">
            <a:noAutofit/>
          </a:bodyPr>
          <a:lstStyle/>
          <a:p>
            <a:pPr indent="0" lvl="0" marL="0" marR="0" rtl="0" algn="ctr">
              <a:lnSpc>
                <a:spcPct val="115000"/>
              </a:lnSpc>
              <a:spcBef>
                <a:spcPts val="0"/>
              </a:spcBef>
              <a:spcAft>
                <a:spcPts val="1600"/>
              </a:spcAft>
              <a:buNone/>
            </a:pPr>
            <a:r>
              <a:rPr b="1" lang="en" sz="3100">
                <a:solidFill>
                  <a:schemeClr val="dk1"/>
                </a:solidFill>
                <a:latin typeface="Libre Baskerville"/>
                <a:ea typeface="Libre Baskerville"/>
                <a:cs typeface="Libre Baskerville"/>
                <a:sym typeface="Libre Baskerville"/>
              </a:rPr>
              <a:t>Because of the finished work of Christ, I no longer have to do what my flesh is desiring.</a:t>
            </a:r>
            <a:endParaRPr b="1" sz="3100">
              <a:solidFill>
                <a:schemeClr val="dk1"/>
              </a:solidFill>
              <a:latin typeface="Libre Baskerville"/>
              <a:ea typeface="Libre Baskerville"/>
              <a:cs typeface="Libre Baskerville"/>
              <a:sym typeface="Libre Baskerville"/>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2">
                                            <p:txEl>
                                              <p:pRg end="0" st="0"/>
                                            </p:txEl>
                                          </p:spTgt>
                                        </p:tgtEl>
                                        <p:attrNameLst>
                                          <p:attrName>style.visibility</p:attrName>
                                        </p:attrNameLst>
                                      </p:cBhvr>
                                      <p:to>
                                        <p:strVal val="visible"/>
                                      </p:to>
                                    </p:set>
                                    <p:animEffect filter="fade" transition="in">
                                      <p:cBhvr>
                                        <p:cTn dur="1000"/>
                                        <p:tgtEl>
                                          <p:spTgt spid="162">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6" name="Shape 166"/>
        <p:cNvGrpSpPr/>
        <p:nvPr/>
      </p:nvGrpSpPr>
      <p:grpSpPr>
        <a:xfrm>
          <a:off x="0" y="0"/>
          <a:ext cx="0" cy="0"/>
          <a:chOff x="0" y="0"/>
          <a:chExt cx="0" cy="0"/>
        </a:xfrm>
      </p:grpSpPr>
      <p:sp>
        <p:nvSpPr>
          <p:cNvPr id="167" name="Google Shape;167;p35"/>
          <p:cNvSpPr txBox="1"/>
          <p:nvPr>
            <p:ph idx="1" type="body"/>
          </p:nvPr>
        </p:nvSpPr>
        <p:spPr>
          <a:xfrm>
            <a:off x="863400" y="509850"/>
            <a:ext cx="7417200" cy="4123800"/>
          </a:xfrm>
          <a:prstGeom prst="rect">
            <a:avLst/>
          </a:prstGeom>
        </p:spPr>
        <p:txBody>
          <a:bodyPr anchorCtr="0" anchor="ctr" bIns="91425" lIns="91425" spcFirstLastPara="1" rIns="91425" wrap="square" tIns="91425">
            <a:noAutofit/>
          </a:bodyPr>
          <a:lstStyle/>
          <a:p>
            <a:pPr indent="0" lvl="0" marL="0" marR="0" rtl="0" algn="ctr">
              <a:lnSpc>
                <a:spcPct val="115000"/>
              </a:lnSpc>
              <a:spcBef>
                <a:spcPts val="0"/>
              </a:spcBef>
              <a:spcAft>
                <a:spcPts val="1600"/>
              </a:spcAft>
              <a:buNone/>
            </a:pPr>
            <a:r>
              <a:rPr b="1" lang="en" sz="2400">
                <a:solidFill>
                  <a:schemeClr val="dk1"/>
                </a:solidFill>
                <a:latin typeface="Libre Baskerville"/>
                <a:ea typeface="Libre Baskerville"/>
                <a:cs typeface="Libre Baskerville"/>
                <a:sym typeface="Libre Baskerville"/>
              </a:rPr>
              <a:t>YOU WILL STRUGGLE TO  MORTIFY A PARTICULAR SIN UNTIL YOU ARE WILLING TO MORTIFY </a:t>
            </a:r>
            <a:r>
              <a:rPr b="1" lang="en" sz="2400" u="sng">
                <a:solidFill>
                  <a:schemeClr val="dk1"/>
                </a:solidFill>
                <a:latin typeface="Libre Baskerville"/>
                <a:ea typeface="Libre Baskerville"/>
                <a:cs typeface="Libre Baskerville"/>
                <a:sym typeface="Libre Baskerville"/>
              </a:rPr>
              <a:t>ALL</a:t>
            </a:r>
            <a:r>
              <a:rPr b="1" lang="en" sz="2400">
                <a:solidFill>
                  <a:schemeClr val="dk1"/>
                </a:solidFill>
                <a:latin typeface="Libre Baskerville"/>
                <a:ea typeface="Libre Baskerville"/>
                <a:cs typeface="Libre Baskerville"/>
                <a:sym typeface="Libre Baskerville"/>
              </a:rPr>
              <a:t> SIN.</a:t>
            </a:r>
            <a:br>
              <a:rPr b="1" lang="en" sz="2400">
                <a:solidFill>
                  <a:schemeClr val="dk1"/>
                </a:solidFill>
                <a:latin typeface="Libre Baskerville"/>
                <a:ea typeface="Libre Baskerville"/>
                <a:cs typeface="Libre Baskerville"/>
                <a:sym typeface="Libre Baskerville"/>
              </a:rPr>
            </a:br>
            <a:endParaRPr b="1" sz="2400">
              <a:solidFill>
                <a:schemeClr val="dk1"/>
              </a:solidFill>
              <a:latin typeface="Libre Baskerville"/>
              <a:ea typeface="Libre Baskerville"/>
              <a:cs typeface="Libre Baskerville"/>
              <a:sym typeface="Libre Baskerville"/>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7">
                                            <p:txEl>
                                              <p:pRg end="0" st="0"/>
                                            </p:txEl>
                                          </p:spTgt>
                                        </p:tgtEl>
                                        <p:attrNameLst>
                                          <p:attrName>style.visibility</p:attrName>
                                        </p:attrNameLst>
                                      </p:cBhvr>
                                      <p:to>
                                        <p:strVal val="visible"/>
                                      </p:to>
                                    </p:set>
                                    <p:animEffect filter="fade" transition="in">
                                      <p:cBhvr>
                                        <p:cTn dur="1000"/>
                                        <p:tgtEl>
                                          <p:spTgt spid="167">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Google Shape;172;p36"/>
          <p:cNvSpPr txBox="1"/>
          <p:nvPr>
            <p:ph idx="1" type="body"/>
          </p:nvPr>
        </p:nvSpPr>
        <p:spPr>
          <a:xfrm>
            <a:off x="311700" y="445025"/>
            <a:ext cx="8520600" cy="4123800"/>
          </a:xfrm>
          <a:prstGeom prst="rect">
            <a:avLst/>
          </a:prstGeom>
        </p:spPr>
        <p:txBody>
          <a:bodyPr anchorCtr="0" anchor="ctr" bIns="91425" lIns="91425" spcFirstLastPara="1" rIns="91425" wrap="square" tIns="91425">
            <a:noAutofit/>
          </a:bodyPr>
          <a:lstStyle/>
          <a:p>
            <a:pPr indent="0" lvl="0" marL="0" marR="0" rtl="0" algn="ctr">
              <a:lnSpc>
                <a:spcPct val="115000"/>
              </a:lnSpc>
              <a:spcBef>
                <a:spcPts val="0"/>
              </a:spcBef>
              <a:spcAft>
                <a:spcPts val="1600"/>
              </a:spcAft>
              <a:buNone/>
            </a:pPr>
            <a:r>
              <a:rPr b="1" lang="en" sz="2400">
                <a:solidFill>
                  <a:schemeClr val="dk1"/>
                </a:solidFill>
                <a:latin typeface="Libre Baskerville"/>
                <a:ea typeface="Libre Baskerville"/>
                <a:cs typeface="Libre Baskerville"/>
                <a:sym typeface="Libre Baskerville"/>
              </a:rPr>
              <a:t>Living a Biblical Christian life means that you will have UNFULFILLED DESIRES in this life.</a:t>
            </a:r>
            <a:endParaRPr b="1" sz="2400">
              <a:solidFill>
                <a:schemeClr val="dk1"/>
              </a:solidFill>
              <a:latin typeface="Libre Baskerville"/>
              <a:ea typeface="Libre Baskerville"/>
              <a:cs typeface="Libre Baskerville"/>
              <a:sym typeface="Libre Baskerville"/>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2">
                                            <p:txEl>
                                              <p:pRg end="0" st="0"/>
                                            </p:txEl>
                                          </p:spTgt>
                                        </p:tgtEl>
                                        <p:attrNameLst>
                                          <p:attrName>style.visibility</p:attrName>
                                        </p:attrNameLst>
                                      </p:cBhvr>
                                      <p:to>
                                        <p:strVal val="visible"/>
                                      </p:to>
                                    </p:set>
                                    <p:animEffect filter="fade" transition="in">
                                      <p:cBhvr>
                                        <p:cTn dur="1000"/>
                                        <p:tgtEl>
                                          <p:spTgt spid="172">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6" name="Shape 176"/>
        <p:cNvGrpSpPr/>
        <p:nvPr/>
      </p:nvGrpSpPr>
      <p:grpSpPr>
        <a:xfrm>
          <a:off x="0" y="0"/>
          <a:ext cx="0" cy="0"/>
          <a:chOff x="0" y="0"/>
          <a:chExt cx="0" cy="0"/>
        </a:xfrm>
      </p:grpSpPr>
      <p:sp>
        <p:nvSpPr>
          <p:cNvPr id="177" name="Google Shape;177;p37"/>
          <p:cNvSpPr txBox="1"/>
          <p:nvPr>
            <p:ph idx="1" type="body"/>
          </p:nvPr>
        </p:nvSpPr>
        <p:spPr>
          <a:xfrm>
            <a:off x="311700" y="509850"/>
            <a:ext cx="8520600" cy="4123800"/>
          </a:xfrm>
          <a:prstGeom prst="rect">
            <a:avLst/>
          </a:prstGeom>
        </p:spPr>
        <p:txBody>
          <a:bodyPr anchorCtr="0" anchor="ctr" bIns="91425" lIns="91425" spcFirstLastPara="1" rIns="91425" wrap="square" tIns="91425">
            <a:noAutofit/>
          </a:bodyPr>
          <a:lstStyle/>
          <a:p>
            <a:pPr indent="0" lvl="0" marL="0" marR="0" rtl="0" algn="l">
              <a:lnSpc>
                <a:spcPct val="115000"/>
              </a:lnSpc>
              <a:spcBef>
                <a:spcPts val="0"/>
              </a:spcBef>
              <a:spcAft>
                <a:spcPts val="0"/>
              </a:spcAft>
              <a:buNone/>
            </a:pPr>
            <a:r>
              <a:rPr b="1" lang="en" sz="2400">
                <a:solidFill>
                  <a:schemeClr val="dk1"/>
                </a:solidFill>
                <a:latin typeface="Libre Baskerville"/>
                <a:ea typeface="Libre Baskerville"/>
                <a:cs typeface="Libre Baskerville"/>
                <a:sym typeface="Libre Baskerville"/>
              </a:rPr>
              <a:t>(3)  The FLESH can only be mortified through the Spirit. Walking in the Spirit mortifies the flesh.</a:t>
            </a:r>
            <a:endParaRPr b="1" sz="2400">
              <a:solidFill>
                <a:schemeClr val="dk1"/>
              </a:solidFill>
              <a:latin typeface="Libre Baskerville"/>
              <a:ea typeface="Libre Baskerville"/>
              <a:cs typeface="Libre Baskerville"/>
              <a:sym typeface="Libre Baskerville"/>
            </a:endParaRPr>
          </a:p>
          <a:p>
            <a:pPr indent="0" lvl="0" marL="914400" marR="0" rtl="0" algn="l">
              <a:lnSpc>
                <a:spcPct val="115000"/>
              </a:lnSpc>
              <a:spcBef>
                <a:spcPts val="1600"/>
              </a:spcBef>
              <a:spcAft>
                <a:spcPts val="1600"/>
              </a:spcAft>
              <a:buNone/>
            </a:pPr>
            <a:r>
              <a:t/>
            </a:r>
            <a:endParaRPr b="1" sz="1800">
              <a:solidFill>
                <a:schemeClr val="dk1"/>
              </a:solidFill>
              <a:latin typeface="Libre Baskerville"/>
              <a:ea typeface="Libre Baskerville"/>
              <a:cs typeface="Libre Baskerville"/>
              <a:sym typeface="Libre Baskerville"/>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7">
                                            <p:txEl>
                                              <p:pRg end="0" st="0"/>
                                            </p:txEl>
                                          </p:spTgt>
                                        </p:tgtEl>
                                        <p:attrNameLst>
                                          <p:attrName>style.visibility</p:attrName>
                                        </p:attrNameLst>
                                      </p:cBhvr>
                                      <p:to>
                                        <p:strVal val="visible"/>
                                      </p:to>
                                    </p:set>
                                    <p:animEffect filter="fade" transition="in">
                                      <p:cBhvr>
                                        <p:cTn dur="1000"/>
                                        <p:tgtEl>
                                          <p:spTgt spid="17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7">
                                            <p:txEl>
                                              <p:pRg end="1" st="1"/>
                                            </p:txEl>
                                          </p:spTgt>
                                        </p:tgtEl>
                                        <p:attrNameLst>
                                          <p:attrName>style.visibility</p:attrName>
                                        </p:attrNameLst>
                                      </p:cBhvr>
                                      <p:to>
                                        <p:strVal val="visible"/>
                                      </p:to>
                                    </p:set>
                                    <p:animEffect filter="fade" transition="in">
                                      <p:cBhvr>
                                        <p:cTn dur="1000"/>
                                        <p:tgtEl>
                                          <p:spTgt spid="177">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Google Shape;182;p38"/>
          <p:cNvSpPr txBox="1"/>
          <p:nvPr>
            <p:ph idx="1" type="body"/>
          </p:nvPr>
        </p:nvSpPr>
        <p:spPr>
          <a:xfrm>
            <a:off x="195586" y="0"/>
            <a:ext cx="8520600" cy="4541100"/>
          </a:xfrm>
          <a:prstGeom prst="rect">
            <a:avLst/>
          </a:prstGeom>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t/>
            </a:r>
            <a:endParaRPr b="1" sz="2400">
              <a:solidFill>
                <a:schemeClr val="dk1"/>
              </a:solidFill>
              <a:latin typeface="Libre Baskerville"/>
              <a:ea typeface="Libre Baskerville"/>
              <a:cs typeface="Libre Baskerville"/>
              <a:sym typeface="Libre Baskerville"/>
            </a:endParaRPr>
          </a:p>
          <a:p>
            <a:pPr indent="-355600" lvl="1" marL="914400" marR="0" rtl="0" algn="l">
              <a:lnSpc>
                <a:spcPct val="115000"/>
              </a:lnSpc>
              <a:spcBef>
                <a:spcPts val="1600"/>
              </a:spcBef>
              <a:spcAft>
                <a:spcPts val="0"/>
              </a:spcAft>
              <a:buClr>
                <a:schemeClr val="dk1"/>
              </a:buClr>
              <a:buSzPts val="2000"/>
              <a:buFont typeface="Libre Baskerville"/>
              <a:buChar char="○"/>
            </a:pPr>
            <a:r>
              <a:rPr b="1" lang="en" sz="2000">
                <a:solidFill>
                  <a:schemeClr val="dk1"/>
                </a:solidFill>
                <a:latin typeface="Libre Baskerville"/>
                <a:ea typeface="Libre Baskerville"/>
                <a:cs typeface="Libre Baskerville"/>
                <a:sym typeface="Libre Baskerville"/>
              </a:rPr>
              <a:t>Romans 8:1-8</a:t>
            </a:r>
            <a:endParaRPr b="1" sz="2000">
              <a:solidFill>
                <a:schemeClr val="dk1"/>
              </a:solidFill>
              <a:latin typeface="Libre Baskerville"/>
              <a:ea typeface="Libre Baskerville"/>
              <a:cs typeface="Libre Baskerville"/>
              <a:sym typeface="Libre Baskerville"/>
            </a:endParaRPr>
          </a:p>
          <a:p>
            <a:pPr indent="0" lvl="0" marL="0" marR="0" rtl="0" algn="l">
              <a:lnSpc>
                <a:spcPct val="115000"/>
              </a:lnSpc>
              <a:spcBef>
                <a:spcPts val="1600"/>
              </a:spcBef>
              <a:spcAft>
                <a:spcPts val="0"/>
              </a:spcAft>
              <a:buNone/>
            </a:pPr>
            <a:r>
              <a:t/>
            </a:r>
            <a:endParaRPr b="1" sz="2000">
              <a:solidFill>
                <a:schemeClr val="dk1"/>
              </a:solidFill>
              <a:latin typeface="Libre Baskerville"/>
              <a:ea typeface="Libre Baskerville"/>
              <a:cs typeface="Libre Baskerville"/>
              <a:sym typeface="Libre Baskerville"/>
            </a:endParaRPr>
          </a:p>
          <a:p>
            <a:pPr indent="-355600" lvl="1" marL="914400" marR="0" rtl="0" algn="l">
              <a:lnSpc>
                <a:spcPct val="115000"/>
              </a:lnSpc>
              <a:spcBef>
                <a:spcPts val="1600"/>
              </a:spcBef>
              <a:spcAft>
                <a:spcPts val="0"/>
              </a:spcAft>
              <a:buClr>
                <a:schemeClr val="dk1"/>
              </a:buClr>
              <a:buSzPts val="2000"/>
              <a:buFont typeface="Libre Baskerville"/>
              <a:buChar char="○"/>
            </a:pPr>
            <a:r>
              <a:rPr b="1" lang="en" sz="2000">
                <a:solidFill>
                  <a:schemeClr val="dk1"/>
                </a:solidFill>
                <a:latin typeface="Libre Baskerville"/>
                <a:ea typeface="Libre Baskerville"/>
                <a:cs typeface="Libre Baskerville"/>
                <a:sym typeface="Libre Baskerville"/>
              </a:rPr>
              <a:t>Colossians 3:2 </a:t>
            </a:r>
            <a:r>
              <a:rPr b="1" lang="en" sz="2000" u="sng">
                <a:solidFill>
                  <a:schemeClr val="dk1"/>
                </a:solidFill>
                <a:latin typeface="Libre Baskerville"/>
                <a:ea typeface="Libre Baskerville"/>
                <a:cs typeface="Libre Baskerville"/>
                <a:sym typeface="Libre Baskerville"/>
              </a:rPr>
              <a:t>Set</a:t>
            </a:r>
            <a:r>
              <a:rPr b="1" lang="en" sz="2000">
                <a:solidFill>
                  <a:schemeClr val="dk1"/>
                </a:solidFill>
                <a:latin typeface="Libre Baskerville"/>
                <a:ea typeface="Libre Baskerville"/>
                <a:cs typeface="Libre Baskerville"/>
                <a:sym typeface="Libre Baskerville"/>
              </a:rPr>
              <a:t> your affection on things above, not on things on the earth.</a:t>
            </a:r>
            <a:endParaRPr b="1" sz="2000">
              <a:solidFill>
                <a:schemeClr val="dk1"/>
              </a:solidFill>
              <a:latin typeface="Libre Baskerville"/>
              <a:ea typeface="Libre Baskerville"/>
              <a:cs typeface="Libre Baskerville"/>
              <a:sym typeface="Libre Baskerville"/>
            </a:endParaRPr>
          </a:p>
          <a:p>
            <a:pPr indent="0" lvl="0" marL="0" marR="0" rtl="0" algn="l">
              <a:lnSpc>
                <a:spcPct val="115000"/>
              </a:lnSpc>
              <a:spcBef>
                <a:spcPts val="1600"/>
              </a:spcBef>
              <a:spcAft>
                <a:spcPts val="0"/>
              </a:spcAft>
              <a:buNone/>
            </a:pPr>
            <a:r>
              <a:t/>
            </a:r>
            <a:endParaRPr b="1" sz="2000">
              <a:solidFill>
                <a:schemeClr val="dk1"/>
              </a:solidFill>
              <a:latin typeface="Libre Baskerville"/>
              <a:ea typeface="Libre Baskerville"/>
              <a:cs typeface="Libre Baskerville"/>
              <a:sym typeface="Libre Baskerville"/>
            </a:endParaRPr>
          </a:p>
          <a:p>
            <a:pPr indent="-355600" lvl="1" marL="914400" marR="0" rtl="0" algn="l">
              <a:lnSpc>
                <a:spcPct val="115000"/>
              </a:lnSpc>
              <a:spcBef>
                <a:spcPts val="1600"/>
              </a:spcBef>
              <a:spcAft>
                <a:spcPts val="0"/>
              </a:spcAft>
              <a:buClr>
                <a:schemeClr val="dk1"/>
              </a:buClr>
              <a:buSzPts val="2000"/>
              <a:buFont typeface="Libre Baskerville"/>
              <a:buChar char="○"/>
            </a:pPr>
            <a:r>
              <a:rPr b="1" lang="en" sz="2000">
                <a:solidFill>
                  <a:schemeClr val="dk1"/>
                </a:solidFill>
                <a:latin typeface="Libre Baskerville"/>
                <a:ea typeface="Libre Baskerville"/>
                <a:cs typeface="Libre Baskerville"/>
                <a:sym typeface="Libre Baskerville"/>
              </a:rPr>
              <a:t>Pro 4:23  Keep thy heart with </a:t>
            </a:r>
            <a:r>
              <a:rPr b="1" lang="en" sz="2000" u="sng">
                <a:solidFill>
                  <a:schemeClr val="dk1"/>
                </a:solidFill>
                <a:latin typeface="Libre Baskerville"/>
                <a:ea typeface="Libre Baskerville"/>
                <a:cs typeface="Libre Baskerville"/>
                <a:sym typeface="Libre Baskerville"/>
              </a:rPr>
              <a:t>all diligence</a:t>
            </a:r>
            <a:r>
              <a:rPr b="1" lang="en" sz="2000">
                <a:solidFill>
                  <a:schemeClr val="dk1"/>
                </a:solidFill>
                <a:latin typeface="Libre Baskerville"/>
                <a:ea typeface="Libre Baskerville"/>
                <a:cs typeface="Libre Baskerville"/>
                <a:sym typeface="Libre Baskerville"/>
              </a:rPr>
              <a:t>; for out of </a:t>
            </a:r>
            <a:br>
              <a:rPr b="1" lang="en" sz="2000">
                <a:solidFill>
                  <a:schemeClr val="dk1"/>
                </a:solidFill>
                <a:latin typeface="Libre Baskerville"/>
                <a:ea typeface="Libre Baskerville"/>
                <a:cs typeface="Libre Baskerville"/>
                <a:sym typeface="Libre Baskerville"/>
              </a:rPr>
            </a:br>
            <a:r>
              <a:rPr b="1" lang="en" sz="2000">
                <a:solidFill>
                  <a:schemeClr val="dk1"/>
                </a:solidFill>
                <a:latin typeface="Libre Baskerville"/>
                <a:ea typeface="Libre Baskerville"/>
                <a:cs typeface="Libre Baskerville"/>
                <a:sym typeface="Libre Baskerville"/>
              </a:rPr>
              <a:t>it are the issues of life.</a:t>
            </a:r>
            <a:endParaRPr b="1" sz="2000">
              <a:solidFill>
                <a:schemeClr val="dk1"/>
              </a:solidFill>
              <a:latin typeface="Libre Baskerville"/>
              <a:ea typeface="Libre Baskerville"/>
              <a:cs typeface="Libre Baskerville"/>
              <a:sym typeface="Libre Baskerville"/>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0" st="0"/>
                                            </p:txEl>
                                          </p:spTgt>
                                        </p:tgtEl>
                                        <p:attrNameLst>
                                          <p:attrName>style.visibility</p:attrName>
                                        </p:attrNameLst>
                                      </p:cBhvr>
                                      <p:to>
                                        <p:strVal val="visible"/>
                                      </p:to>
                                    </p:set>
                                    <p:animEffect filter="fade" transition="in">
                                      <p:cBhvr>
                                        <p:cTn dur="1000"/>
                                        <p:tgtEl>
                                          <p:spTgt spid="18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1" st="1"/>
                                            </p:txEl>
                                          </p:spTgt>
                                        </p:tgtEl>
                                        <p:attrNameLst>
                                          <p:attrName>style.visibility</p:attrName>
                                        </p:attrNameLst>
                                      </p:cBhvr>
                                      <p:to>
                                        <p:strVal val="visible"/>
                                      </p:to>
                                    </p:set>
                                    <p:animEffect filter="fade" transition="in">
                                      <p:cBhvr>
                                        <p:cTn dur="1000"/>
                                        <p:tgtEl>
                                          <p:spTgt spid="18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2" st="2"/>
                                            </p:txEl>
                                          </p:spTgt>
                                        </p:tgtEl>
                                        <p:attrNameLst>
                                          <p:attrName>style.visibility</p:attrName>
                                        </p:attrNameLst>
                                      </p:cBhvr>
                                      <p:to>
                                        <p:strVal val="visible"/>
                                      </p:to>
                                    </p:set>
                                    <p:animEffect filter="fade" transition="in">
                                      <p:cBhvr>
                                        <p:cTn dur="1000"/>
                                        <p:tgtEl>
                                          <p:spTgt spid="18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3" st="3"/>
                                            </p:txEl>
                                          </p:spTgt>
                                        </p:tgtEl>
                                        <p:attrNameLst>
                                          <p:attrName>style.visibility</p:attrName>
                                        </p:attrNameLst>
                                      </p:cBhvr>
                                      <p:to>
                                        <p:strVal val="visible"/>
                                      </p:to>
                                    </p:set>
                                    <p:animEffect filter="fade" transition="in">
                                      <p:cBhvr>
                                        <p:cTn dur="1000"/>
                                        <p:tgtEl>
                                          <p:spTgt spid="182">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4" st="4"/>
                                            </p:txEl>
                                          </p:spTgt>
                                        </p:tgtEl>
                                        <p:attrNameLst>
                                          <p:attrName>style.visibility</p:attrName>
                                        </p:attrNameLst>
                                      </p:cBhvr>
                                      <p:to>
                                        <p:strVal val="visible"/>
                                      </p:to>
                                    </p:set>
                                    <p:animEffect filter="fade" transition="in">
                                      <p:cBhvr>
                                        <p:cTn dur="1000"/>
                                        <p:tgtEl>
                                          <p:spTgt spid="182">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5" st="5"/>
                                            </p:txEl>
                                          </p:spTgt>
                                        </p:tgtEl>
                                        <p:attrNameLst>
                                          <p:attrName>style.visibility</p:attrName>
                                        </p:attrNameLst>
                                      </p:cBhvr>
                                      <p:to>
                                        <p:strVal val="visible"/>
                                      </p:to>
                                    </p:set>
                                    <p:animEffect filter="fade" transition="in">
                                      <p:cBhvr>
                                        <p:cTn dur="1000"/>
                                        <p:tgtEl>
                                          <p:spTgt spid="182">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6" name="Shape 186"/>
        <p:cNvGrpSpPr/>
        <p:nvPr/>
      </p:nvGrpSpPr>
      <p:grpSpPr>
        <a:xfrm>
          <a:off x="0" y="0"/>
          <a:ext cx="0" cy="0"/>
          <a:chOff x="0" y="0"/>
          <a:chExt cx="0" cy="0"/>
        </a:xfrm>
      </p:grpSpPr>
      <p:sp>
        <p:nvSpPr>
          <p:cNvPr id="187" name="Google Shape;187;p39"/>
          <p:cNvSpPr txBox="1"/>
          <p:nvPr>
            <p:ph idx="1" type="body"/>
          </p:nvPr>
        </p:nvSpPr>
        <p:spPr>
          <a:xfrm>
            <a:off x="311700" y="938511"/>
            <a:ext cx="8520600" cy="4123800"/>
          </a:xfrm>
          <a:prstGeom prst="rect">
            <a:avLst/>
          </a:prstGeom>
        </p:spPr>
        <p:txBody>
          <a:bodyPr anchorCtr="0" anchor="ctr" bIns="91425" lIns="91425" spcFirstLastPara="1" rIns="91425" wrap="square" tIns="91425">
            <a:noAutofit/>
          </a:bodyPr>
          <a:lstStyle/>
          <a:p>
            <a:pPr indent="0" lvl="0" marL="0" marR="0" rtl="0" algn="ctr">
              <a:lnSpc>
                <a:spcPct val="115000"/>
              </a:lnSpc>
              <a:spcBef>
                <a:spcPts val="0"/>
              </a:spcBef>
              <a:spcAft>
                <a:spcPts val="0"/>
              </a:spcAft>
              <a:buNone/>
            </a:pPr>
            <a:r>
              <a:rPr b="1" lang="en" sz="2400">
                <a:solidFill>
                  <a:schemeClr val="dk1"/>
                </a:solidFill>
                <a:latin typeface="Libre Baskerville"/>
                <a:ea typeface="Libre Baskerville"/>
                <a:cs typeface="Libre Baskerville"/>
                <a:sym typeface="Libre Baskerville"/>
              </a:rPr>
              <a:t>If you don’t decide to be mortifying your flesh, it will be mortifying you!</a:t>
            </a:r>
            <a:br>
              <a:rPr b="1" lang="en" sz="2400">
                <a:solidFill>
                  <a:schemeClr val="dk1"/>
                </a:solidFill>
                <a:latin typeface="Libre Baskerville"/>
                <a:ea typeface="Libre Baskerville"/>
                <a:cs typeface="Libre Baskerville"/>
                <a:sym typeface="Libre Baskerville"/>
              </a:rPr>
            </a:br>
            <a:endParaRPr b="1" sz="2400">
              <a:solidFill>
                <a:schemeClr val="dk1"/>
              </a:solidFill>
              <a:latin typeface="Libre Baskerville"/>
              <a:ea typeface="Libre Baskerville"/>
              <a:cs typeface="Libre Baskerville"/>
              <a:sym typeface="Libre Baskerville"/>
            </a:endParaRPr>
          </a:p>
          <a:p>
            <a:pPr indent="0" lvl="0" marL="457200" marR="0" rtl="0" algn="l">
              <a:lnSpc>
                <a:spcPct val="115000"/>
              </a:lnSpc>
              <a:spcBef>
                <a:spcPts val="1600"/>
              </a:spcBef>
              <a:spcAft>
                <a:spcPts val="1600"/>
              </a:spcAft>
              <a:buNone/>
            </a:pPr>
            <a:r>
              <a:t/>
            </a:r>
            <a:endParaRPr b="1" sz="2400">
              <a:solidFill>
                <a:schemeClr val="dk1"/>
              </a:solidFill>
              <a:latin typeface="Libre Baskerville"/>
              <a:ea typeface="Libre Baskerville"/>
              <a:cs typeface="Libre Baskerville"/>
              <a:sym typeface="Libre Baskerville"/>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xEl>
                                              <p:pRg end="0" st="0"/>
                                            </p:txEl>
                                          </p:spTgt>
                                        </p:tgtEl>
                                        <p:attrNameLst>
                                          <p:attrName>style.visibility</p:attrName>
                                        </p:attrNameLst>
                                      </p:cBhvr>
                                      <p:to>
                                        <p:strVal val="visible"/>
                                      </p:to>
                                    </p:set>
                                    <p:animEffect filter="fade" transition="in">
                                      <p:cBhvr>
                                        <p:cTn dur="1000"/>
                                        <p:tgtEl>
                                          <p:spTgt spid="18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xEl>
                                              <p:pRg end="1" st="1"/>
                                            </p:txEl>
                                          </p:spTgt>
                                        </p:tgtEl>
                                        <p:attrNameLst>
                                          <p:attrName>style.visibility</p:attrName>
                                        </p:attrNameLst>
                                      </p:cBhvr>
                                      <p:to>
                                        <p:strVal val="visible"/>
                                      </p:to>
                                    </p:set>
                                    <p:animEffect filter="fade" transition="in">
                                      <p:cBhvr>
                                        <p:cTn dur="1000"/>
                                        <p:tgtEl>
                                          <p:spTgt spid="187">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1" name="Shape 191"/>
        <p:cNvGrpSpPr/>
        <p:nvPr/>
      </p:nvGrpSpPr>
      <p:grpSpPr>
        <a:xfrm>
          <a:off x="0" y="0"/>
          <a:ext cx="0" cy="0"/>
          <a:chOff x="0" y="0"/>
          <a:chExt cx="0" cy="0"/>
        </a:xfrm>
      </p:grpSpPr>
      <p:sp>
        <p:nvSpPr>
          <p:cNvPr id="192" name="Google Shape;192;p40"/>
          <p:cNvSpPr txBox="1"/>
          <p:nvPr>
            <p:ph idx="1" type="body"/>
          </p:nvPr>
        </p:nvSpPr>
        <p:spPr>
          <a:xfrm>
            <a:off x="311700" y="445025"/>
            <a:ext cx="8520600" cy="4123800"/>
          </a:xfrm>
          <a:prstGeom prst="rect">
            <a:avLst/>
          </a:prstGeom>
        </p:spPr>
        <p:txBody>
          <a:bodyPr anchorCtr="0" anchor="ctr" bIns="91425" lIns="91425" spcFirstLastPara="1" rIns="91425" wrap="square" tIns="91425">
            <a:noAutofit/>
          </a:bodyPr>
          <a:lstStyle/>
          <a:p>
            <a:pPr indent="0" lvl="0" marL="0" marR="0" rtl="0" algn="l">
              <a:lnSpc>
                <a:spcPct val="115000"/>
              </a:lnSpc>
              <a:spcBef>
                <a:spcPts val="0"/>
              </a:spcBef>
              <a:spcAft>
                <a:spcPts val="1600"/>
              </a:spcAft>
              <a:buNone/>
            </a:pPr>
            <a:r>
              <a:rPr b="1" lang="en" sz="2400">
                <a:solidFill>
                  <a:schemeClr val="dk1"/>
                </a:solidFill>
                <a:latin typeface="Libre Baskerville"/>
                <a:ea typeface="Libre Baskerville"/>
                <a:cs typeface="Libre Baskerville"/>
                <a:sym typeface="Libre Baskerville"/>
              </a:rPr>
              <a:t>Rom 8:1  There is therefore now no condemnation to them which are in Christ Jesus, who walk not after the flesh, but after the Spirit.</a:t>
            </a:r>
            <a:endParaRPr b="1" sz="2400">
              <a:solidFill>
                <a:schemeClr val="dk1"/>
              </a:solidFill>
              <a:latin typeface="Libre Baskerville"/>
              <a:ea typeface="Libre Baskerville"/>
              <a:cs typeface="Libre Baskerville"/>
              <a:sym typeface="Libre Baskerville"/>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2">
                                            <p:txEl>
                                              <p:pRg end="0" st="0"/>
                                            </p:txEl>
                                          </p:spTgt>
                                        </p:tgtEl>
                                        <p:attrNameLst>
                                          <p:attrName>style.visibility</p:attrName>
                                        </p:attrNameLst>
                                      </p:cBhvr>
                                      <p:to>
                                        <p:strVal val="visible"/>
                                      </p:to>
                                    </p:set>
                                    <p:animEffect filter="fade" transition="in">
                                      <p:cBhvr>
                                        <p:cTn dur="1000"/>
                                        <p:tgtEl>
                                          <p:spTgt spid="192">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Google Shape;66;p15"/>
          <p:cNvSpPr txBox="1"/>
          <p:nvPr>
            <p:ph idx="1" type="body"/>
          </p:nvPr>
        </p:nvSpPr>
        <p:spPr>
          <a:xfrm>
            <a:off x="202843" y="386987"/>
            <a:ext cx="8520600" cy="410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000">
                <a:solidFill>
                  <a:srgbClr val="FFFFFF"/>
                </a:solidFill>
                <a:latin typeface="Libre Baskerville"/>
                <a:ea typeface="Libre Baskerville"/>
                <a:cs typeface="Libre Baskerville"/>
                <a:sym typeface="Libre Baskerville"/>
              </a:rPr>
              <a:t>2Sam 3:</a:t>
            </a:r>
            <a:r>
              <a:rPr b="1" lang="en" sz="2000">
                <a:solidFill>
                  <a:srgbClr val="FFFFFF"/>
                </a:solidFill>
                <a:latin typeface="Libre Baskerville"/>
                <a:ea typeface="Libre Baskerville"/>
                <a:cs typeface="Libre Baskerville"/>
                <a:sym typeface="Libre Baskerville"/>
              </a:rPr>
              <a:t>26 And when Joab was come out from David, he sent messengers after Abner, which brought him again from the well of Sirah: but David knew [it] not. 27 And when Abner was returned to Hebron, Joab took him aside in the gate to speak with him quietly, and smote him there under the fifth [rib], that he died, for the blood of Asahel his brother.</a:t>
            </a:r>
            <a:endParaRPr b="1" sz="2000">
              <a:solidFill>
                <a:srgbClr val="FFFFFF"/>
              </a:solidFill>
              <a:latin typeface="Libre Baskerville"/>
              <a:ea typeface="Libre Baskerville"/>
              <a:cs typeface="Libre Baskerville"/>
              <a:sym typeface="Libre Baskerville"/>
            </a:endParaRPr>
          </a:p>
          <a:p>
            <a:pPr indent="0" lvl="0" marL="0" rtl="0" algn="l">
              <a:spcBef>
                <a:spcPts val="1600"/>
              </a:spcBef>
              <a:spcAft>
                <a:spcPts val="1600"/>
              </a:spcAft>
              <a:buNone/>
            </a:pPr>
            <a:r>
              <a:rPr b="1" lang="en" sz="2000">
                <a:solidFill>
                  <a:srgbClr val="FFFFFF"/>
                </a:solidFill>
                <a:latin typeface="Libre Baskerville"/>
                <a:ea typeface="Libre Baskerville"/>
                <a:cs typeface="Libre Baskerville"/>
                <a:sym typeface="Libre Baskerville"/>
              </a:rPr>
              <a:t>2Sa 3:27  And when Abner was returned to Hebron, Joab took him aside in the gate to speak with him quietly, and smote him there under the fifth rib, that he died, for the blood of Asahel his brother.</a:t>
            </a:r>
            <a:endParaRPr b="1" sz="2000">
              <a:solidFill>
                <a:srgbClr val="FFFFFF"/>
              </a:solidFill>
              <a:latin typeface="Libre Baskerville"/>
              <a:ea typeface="Libre Baskerville"/>
              <a:cs typeface="Libre Baskerville"/>
              <a:sym typeface="Libre Baskerville"/>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0" name="Shape 70"/>
        <p:cNvGrpSpPr/>
        <p:nvPr/>
      </p:nvGrpSpPr>
      <p:grpSpPr>
        <a:xfrm>
          <a:off x="0" y="0"/>
          <a:ext cx="0" cy="0"/>
          <a:chOff x="0" y="0"/>
          <a:chExt cx="0" cy="0"/>
        </a:xfrm>
      </p:grpSpPr>
      <p:sp>
        <p:nvSpPr>
          <p:cNvPr id="71" name="Google Shape;71;p16"/>
          <p:cNvSpPr txBox="1"/>
          <p:nvPr>
            <p:ph type="title"/>
          </p:nvPr>
        </p:nvSpPr>
        <p:spPr>
          <a:xfrm>
            <a:off x="311700" y="228540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Libre Baskerville"/>
                <a:ea typeface="Libre Baskerville"/>
                <a:cs typeface="Libre Baskerville"/>
                <a:sym typeface="Libre Baskerville"/>
              </a:rPr>
              <a:t>Abner </a:t>
            </a:r>
            <a:r>
              <a:rPr b="1" lang="en" u="sng">
                <a:latin typeface="Libre Baskerville"/>
                <a:ea typeface="Libre Baskerville"/>
                <a:cs typeface="Libre Baskerville"/>
                <a:sym typeface="Libre Baskerville"/>
              </a:rPr>
              <a:t>failed</a:t>
            </a:r>
            <a:r>
              <a:rPr b="1" lang="en">
                <a:latin typeface="Libre Baskerville"/>
                <a:ea typeface="Libre Baskerville"/>
                <a:cs typeface="Libre Baskerville"/>
                <a:sym typeface="Libre Baskerville"/>
              </a:rPr>
              <a:t> to discern his </a:t>
            </a:r>
            <a:r>
              <a:rPr b="1" lang="en" u="sng">
                <a:latin typeface="Libre Baskerville"/>
                <a:ea typeface="Libre Baskerville"/>
                <a:cs typeface="Libre Baskerville"/>
                <a:sym typeface="Libre Baskerville"/>
              </a:rPr>
              <a:t>true enemy.</a:t>
            </a:r>
            <a:endParaRPr b="1" u="sng">
              <a:latin typeface="Libre Baskerville"/>
              <a:ea typeface="Libre Baskerville"/>
              <a:cs typeface="Libre Baskerville"/>
              <a:sym typeface="Libre Baskerville"/>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 name="Shape 75"/>
        <p:cNvGrpSpPr/>
        <p:nvPr/>
      </p:nvGrpSpPr>
      <p:grpSpPr>
        <a:xfrm>
          <a:off x="0" y="0"/>
          <a:ext cx="0" cy="0"/>
          <a:chOff x="0" y="0"/>
          <a:chExt cx="0" cy="0"/>
        </a:xfrm>
      </p:grpSpPr>
      <p:sp>
        <p:nvSpPr>
          <p:cNvPr id="76" name="Google Shape;76;p17"/>
          <p:cNvSpPr txBox="1"/>
          <p:nvPr>
            <p:ph idx="1" type="body"/>
          </p:nvPr>
        </p:nvSpPr>
        <p:spPr>
          <a:xfrm>
            <a:off x="311700" y="445025"/>
            <a:ext cx="8520600" cy="4123800"/>
          </a:xfrm>
          <a:prstGeom prst="rect">
            <a:avLst/>
          </a:prstGeom>
        </p:spPr>
        <p:txBody>
          <a:bodyPr anchorCtr="0" anchor="ctr" bIns="91425" lIns="91425" spcFirstLastPara="1" rIns="91425" wrap="square" tIns="91425">
            <a:noAutofit/>
          </a:bodyPr>
          <a:lstStyle/>
          <a:p>
            <a:pPr indent="0" lvl="0" marL="0" rtl="0" algn="l">
              <a:spcBef>
                <a:spcPts val="0"/>
              </a:spcBef>
              <a:spcAft>
                <a:spcPts val="1600"/>
              </a:spcAft>
              <a:buNone/>
            </a:pPr>
            <a:r>
              <a:rPr b="1" lang="en" sz="2000">
                <a:solidFill>
                  <a:schemeClr val="dk1"/>
                </a:solidFill>
                <a:latin typeface="Libre Baskerville"/>
                <a:ea typeface="Libre Baskerville"/>
                <a:cs typeface="Libre Baskerville"/>
                <a:sym typeface="Libre Baskerville"/>
              </a:rPr>
              <a:t>Matthew 16:24 Then said Jesus unto his disciples, If any </a:t>
            </a:r>
            <a:r>
              <a:rPr b="1" i="1" lang="en" sz="2000">
                <a:solidFill>
                  <a:schemeClr val="dk1"/>
                </a:solidFill>
                <a:latin typeface="Libre Baskerville"/>
                <a:ea typeface="Libre Baskerville"/>
                <a:cs typeface="Libre Baskerville"/>
                <a:sym typeface="Libre Baskerville"/>
              </a:rPr>
              <a:t>man</a:t>
            </a:r>
            <a:r>
              <a:rPr b="1" lang="en" sz="2000">
                <a:solidFill>
                  <a:schemeClr val="dk1"/>
                </a:solidFill>
                <a:latin typeface="Libre Baskerville"/>
                <a:ea typeface="Libre Baskerville"/>
                <a:cs typeface="Libre Baskerville"/>
                <a:sym typeface="Libre Baskerville"/>
              </a:rPr>
              <a:t> will come after me, let him deny himself, and take up his cross, and follow me.</a:t>
            </a:r>
            <a:br>
              <a:rPr b="1" lang="en" sz="2000">
                <a:solidFill>
                  <a:schemeClr val="dk1"/>
                </a:solidFill>
                <a:latin typeface="Libre Baskerville"/>
                <a:ea typeface="Libre Baskerville"/>
                <a:cs typeface="Libre Baskerville"/>
                <a:sym typeface="Libre Baskerville"/>
              </a:rPr>
            </a:br>
            <a:endParaRPr b="1" sz="2000">
              <a:solidFill>
                <a:schemeClr val="dk1"/>
              </a:solidFill>
              <a:latin typeface="Libre Baskerville"/>
              <a:ea typeface="Libre Baskerville"/>
              <a:cs typeface="Libre Baskerville"/>
              <a:sym typeface="Libre Baskerville"/>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6">
                                            <p:txEl>
                                              <p:pRg end="0" st="0"/>
                                            </p:txEl>
                                          </p:spTgt>
                                        </p:tgtEl>
                                        <p:attrNameLst>
                                          <p:attrName>style.visibility</p:attrName>
                                        </p:attrNameLst>
                                      </p:cBhvr>
                                      <p:to>
                                        <p:strVal val="visible"/>
                                      </p:to>
                                    </p:set>
                                    <p:animEffect filter="fade" transition="in">
                                      <p:cBhvr>
                                        <p:cTn dur="1000"/>
                                        <p:tgtEl>
                                          <p:spTgt spid="76">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0" name="Shape 80"/>
        <p:cNvGrpSpPr/>
        <p:nvPr/>
      </p:nvGrpSpPr>
      <p:grpSpPr>
        <a:xfrm>
          <a:off x="0" y="0"/>
          <a:ext cx="0" cy="0"/>
          <a:chOff x="0" y="0"/>
          <a:chExt cx="0" cy="0"/>
        </a:xfrm>
      </p:grpSpPr>
      <p:sp>
        <p:nvSpPr>
          <p:cNvPr id="81" name="Google Shape;81;p18"/>
          <p:cNvSpPr txBox="1"/>
          <p:nvPr>
            <p:ph idx="1" type="body"/>
          </p:nvPr>
        </p:nvSpPr>
        <p:spPr>
          <a:xfrm>
            <a:off x="311700" y="445025"/>
            <a:ext cx="8520600" cy="4123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t/>
            </a:r>
            <a:endParaRPr b="1" sz="2000">
              <a:solidFill>
                <a:schemeClr val="dk1"/>
              </a:solidFill>
              <a:latin typeface="Libre Baskerville"/>
              <a:ea typeface="Libre Baskerville"/>
              <a:cs typeface="Libre Baskerville"/>
              <a:sym typeface="Libre Baskerville"/>
            </a:endParaRPr>
          </a:p>
          <a:p>
            <a:pPr indent="0" lvl="0" marL="0" rtl="0" algn="ctr">
              <a:spcBef>
                <a:spcPts val="1600"/>
              </a:spcBef>
              <a:spcAft>
                <a:spcPts val="1600"/>
              </a:spcAft>
              <a:buNone/>
            </a:pPr>
            <a:r>
              <a:rPr b="1" lang="en" sz="2700">
                <a:solidFill>
                  <a:schemeClr val="dk1"/>
                </a:solidFill>
                <a:latin typeface="Libre Baskerville"/>
                <a:ea typeface="Libre Baskerville"/>
                <a:cs typeface="Libre Baskerville"/>
                <a:sym typeface="Libre Baskerville"/>
              </a:rPr>
              <a:t>Jesus sets </a:t>
            </a:r>
            <a:r>
              <a:rPr b="1" lang="en" sz="2700" u="sng">
                <a:solidFill>
                  <a:schemeClr val="dk1"/>
                </a:solidFill>
                <a:latin typeface="Libre Baskerville"/>
                <a:ea typeface="Libre Baskerville"/>
                <a:cs typeface="Libre Baskerville"/>
                <a:sym typeface="Libre Baskerville"/>
              </a:rPr>
              <a:t>DENIAL</a:t>
            </a:r>
            <a:r>
              <a:rPr b="1" lang="en" sz="2700">
                <a:solidFill>
                  <a:schemeClr val="dk1"/>
                </a:solidFill>
                <a:latin typeface="Libre Baskerville"/>
                <a:ea typeface="Libre Baskerville"/>
                <a:cs typeface="Libre Baskerville"/>
                <a:sym typeface="Libre Baskerville"/>
              </a:rPr>
              <a:t> of </a:t>
            </a:r>
            <a:r>
              <a:rPr b="1" lang="en" sz="2700" u="sng">
                <a:solidFill>
                  <a:schemeClr val="dk1"/>
                </a:solidFill>
                <a:latin typeface="Libre Baskerville"/>
                <a:ea typeface="Libre Baskerville"/>
                <a:cs typeface="Libre Baskerville"/>
                <a:sym typeface="Libre Baskerville"/>
              </a:rPr>
              <a:t>SELF</a:t>
            </a:r>
            <a:r>
              <a:rPr b="1" lang="en" sz="2700">
                <a:solidFill>
                  <a:schemeClr val="dk1"/>
                </a:solidFill>
                <a:latin typeface="Libre Baskerville"/>
                <a:ea typeface="Libre Baskerville"/>
                <a:cs typeface="Libre Baskerville"/>
                <a:sym typeface="Libre Baskerville"/>
              </a:rPr>
              <a:t> as a </a:t>
            </a:r>
            <a:r>
              <a:rPr b="1" lang="en" sz="2700" u="sng">
                <a:solidFill>
                  <a:schemeClr val="dk1"/>
                </a:solidFill>
                <a:latin typeface="Libre Baskerville"/>
                <a:ea typeface="Libre Baskerville"/>
                <a:cs typeface="Libre Baskerville"/>
                <a:sym typeface="Libre Baskerville"/>
              </a:rPr>
              <a:t>PREREQUISITE</a:t>
            </a:r>
            <a:r>
              <a:rPr b="1" lang="en" sz="2700">
                <a:solidFill>
                  <a:schemeClr val="dk1"/>
                </a:solidFill>
                <a:latin typeface="Libre Baskerville"/>
                <a:ea typeface="Libre Baskerville"/>
                <a:cs typeface="Libre Baskerville"/>
                <a:sym typeface="Libre Baskerville"/>
              </a:rPr>
              <a:t> for discipleship.</a:t>
            </a:r>
            <a:endParaRPr b="1" sz="2700">
              <a:solidFill>
                <a:schemeClr val="dk1"/>
              </a:solidFill>
              <a:latin typeface="Libre Baskerville"/>
              <a:ea typeface="Libre Baskerville"/>
              <a:cs typeface="Libre Baskerville"/>
              <a:sym typeface="Libre Baskerville"/>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
                                            <p:txEl>
                                              <p:pRg end="0" st="0"/>
                                            </p:txEl>
                                          </p:spTgt>
                                        </p:tgtEl>
                                        <p:attrNameLst>
                                          <p:attrName>style.visibility</p:attrName>
                                        </p:attrNameLst>
                                      </p:cBhvr>
                                      <p:to>
                                        <p:strVal val="visible"/>
                                      </p:to>
                                    </p:set>
                                    <p:animEffect filter="fade" transition="in">
                                      <p:cBhvr>
                                        <p:cTn dur="1000"/>
                                        <p:tgtEl>
                                          <p:spTgt spid="8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
                                            <p:txEl>
                                              <p:pRg end="1" st="1"/>
                                            </p:txEl>
                                          </p:spTgt>
                                        </p:tgtEl>
                                        <p:attrNameLst>
                                          <p:attrName>style.visibility</p:attrName>
                                        </p:attrNameLst>
                                      </p:cBhvr>
                                      <p:to>
                                        <p:strVal val="visible"/>
                                      </p:to>
                                    </p:set>
                                    <p:animEffect filter="fade" transition="in">
                                      <p:cBhvr>
                                        <p:cTn dur="1000"/>
                                        <p:tgtEl>
                                          <p:spTgt spid="81">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5" name="Shape 85"/>
        <p:cNvGrpSpPr/>
        <p:nvPr/>
      </p:nvGrpSpPr>
      <p:grpSpPr>
        <a:xfrm>
          <a:off x="0" y="0"/>
          <a:ext cx="0" cy="0"/>
          <a:chOff x="0" y="0"/>
          <a:chExt cx="0" cy="0"/>
        </a:xfrm>
      </p:grpSpPr>
      <p:sp>
        <p:nvSpPr>
          <p:cNvPr id="86" name="Google Shape;86;p19"/>
          <p:cNvSpPr txBox="1"/>
          <p:nvPr>
            <p:ph idx="1" type="body"/>
          </p:nvPr>
        </p:nvSpPr>
        <p:spPr>
          <a:xfrm>
            <a:off x="311700" y="154739"/>
            <a:ext cx="8520600" cy="4123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b="1" lang="en" sz="2800">
                <a:solidFill>
                  <a:schemeClr val="dk1"/>
                </a:solidFill>
                <a:latin typeface="Libre Baskerville"/>
                <a:ea typeface="Libre Baskerville"/>
                <a:cs typeface="Libre Baskerville"/>
                <a:sym typeface="Libre Baskerville"/>
              </a:rPr>
              <a:t>THESIS: </a:t>
            </a:r>
            <a:endParaRPr b="1" sz="2800">
              <a:solidFill>
                <a:schemeClr val="dk1"/>
              </a:solidFill>
              <a:latin typeface="Libre Baskerville"/>
              <a:ea typeface="Libre Baskerville"/>
              <a:cs typeface="Libre Baskerville"/>
              <a:sym typeface="Libre Baskerville"/>
            </a:endParaRPr>
          </a:p>
          <a:p>
            <a:pPr indent="0" lvl="0" marL="0" rtl="0" algn="ctr">
              <a:spcBef>
                <a:spcPts val="1600"/>
              </a:spcBef>
              <a:spcAft>
                <a:spcPts val="1600"/>
              </a:spcAft>
              <a:buNone/>
            </a:pPr>
            <a:r>
              <a:rPr b="1" lang="en" sz="2800">
                <a:solidFill>
                  <a:schemeClr val="dk1"/>
                </a:solidFill>
                <a:latin typeface="Libre Baskerville"/>
                <a:ea typeface="Libre Baskerville"/>
                <a:cs typeface="Libre Baskerville"/>
                <a:sym typeface="Libre Baskerville"/>
              </a:rPr>
              <a:t>You cannot live a successful Christian life until you discern YOUR FLESH as the deadly enemy it is and respond to it as such</a:t>
            </a:r>
            <a:endParaRPr b="1" sz="2800">
              <a:solidFill>
                <a:schemeClr val="dk1"/>
              </a:solidFill>
              <a:latin typeface="Libre Baskerville"/>
              <a:ea typeface="Libre Baskerville"/>
              <a:cs typeface="Libre Baskerville"/>
              <a:sym typeface="Libre Baskerville"/>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6">
                                            <p:txEl>
                                              <p:pRg end="0" st="0"/>
                                            </p:txEl>
                                          </p:spTgt>
                                        </p:tgtEl>
                                        <p:attrNameLst>
                                          <p:attrName>style.visibility</p:attrName>
                                        </p:attrNameLst>
                                      </p:cBhvr>
                                      <p:to>
                                        <p:strVal val="visible"/>
                                      </p:to>
                                    </p:set>
                                    <p:animEffect filter="fade" transition="in">
                                      <p:cBhvr>
                                        <p:cTn dur="1000"/>
                                        <p:tgtEl>
                                          <p:spTgt spid="8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6">
                                            <p:txEl>
                                              <p:pRg end="1" st="1"/>
                                            </p:txEl>
                                          </p:spTgt>
                                        </p:tgtEl>
                                        <p:attrNameLst>
                                          <p:attrName>style.visibility</p:attrName>
                                        </p:attrNameLst>
                                      </p:cBhvr>
                                      <p:to>
                                        <p:strVal val="visible"/>
                                      </p:to>
                                    </p:set>
                                    <p:animEffect filter="fade" transition="in">
                                      <p:cBhvr>
                                        <p:cTn dur="1000"/>
                                        <p:tgtEl>
                                          <p:spTgt spid="86">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Google Shape;91;p20"/>
          <p:cNvSpPr txBox="1"/>
          <p:nvPr>
            <p:ph type="ctrTitle"/>
          </p:nvPr>
        </p:nvSpPr>
        <p:spPr>
          <a:xfrm>
            <a:off x="311700" y="438275"/>
            <a:ext cx="4260300" cy="42672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b="1" lang="en" sz="3000">
                <a:latin typeface="Libre Baskerville"/>
                <a:ea typeface="Libre Baskerville"/>
                <a:cs typeface="Libre Baskerville"/>
                <a:sym typeface="Libre Baskerville"/>
              </a:rPr>
              <a:t>DISCERNING AND DEALING WITH A DEADLY ENEMY: YOUR FLESH</a:t>
            </a:r>
            <a:endParaRPr b="1" sz="3000">
              <a:latin typeface="Libre Baskerville"/>
              <a:ea typeface="Libre Baskerville"/>
              <a:cs typeface="Libre Baskerville"/>
              <a:sym typeface="Libre Baskerville"/>
            </a:endParaRPr>
          </a:p>
        </p:txBody>
      </p:sp>
      <p:pic>
        <p:nvPicPr>
          <p:cNvPr id="92" name="Google Shape;92;p20"/>
          <p:cNvPicPr preferRelativeResize="0"/>
          <p:nvPr/>
        </p:nvPicPr>
        <p:blipFill>
          <a:blip r:embed="rId3">
            <a:alphaModFix/>
          </a:blip>
          <a:stretch>
            <a:fillRect/>
          </a:stretch>
        </p:blipFill>
        <p:spPr>
          <a:xfrm>
            <a:off x="4572004" y="438150"/>
            <a:ext cx="4267196" cy="4267196"/>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Google Shape;97;p21"/>
          <p:cNvSpPr txBox="1"/>
          <p:nvPr>
            <p:ph idx="1" type="body"/>
          </p:nvPr>
        </p:nvSpPr>
        <p:spPr>
          <a:xfrm>
            <a:off x="311700" y="445025"/>
            <a:ext cx="8520600" cy="4123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b="1" lang="en" sz="3000">
                <a:solidFill>
                  <a:schemeClr val="dk1"/>
                </a:solidFill>
                <a:latin typeface="Libre Baskerville"/>
                <a:ea typeface="Libre Baskerville"/>
                <a:cs typeface="Libre Baskerville"/>
                <a:sym typeface="Libre Baskerville"/>
              </a:rPr>
              <a:t>Where a deadly enemy is concerned, you will either </a:t>
            </a:r>
            <a:r>
              <a:rPr b="1" lang="en" sz="3000" u="sng">
                <a:solidFill>
                  <a:schemeClr val="dk1"/>
                </a:solidFill>
                <a:latin typeface="Libre Baskerville"/>
                <a:ea typeface="Libre Baskerville"/>
                <a:cs typeface="Libre Baskerville"/>
                <a:sym typeface="Libre Baskerville"/>
              </a:rPr>
              <a:t>kill him</a:t>
            </a:r>
            <a:r>
              <a:rPr b="1" lang="en" sz="3000">
                <a:solidFill>
                  <a:schemeClr val="dk1"/>
                </a:solidFill>
                <a:latin typeface="Libre Baskerville"/>
                <a:ea typeface="Libre Baskerville"/>
                <a:cs typeface="Libre Baskerville"/>
                <a:sym typeface="Libre Baskerville"/>
              </a:rPr>
              <a:t> or he will </a:t>
            </a:r>
            <a:r>
              <a:rPr b="1" lang="en" sz="3000" u="sng">
                <a:solidFill>
                  <a:schemeClr val="dk1"/>
                </a:solidFill>
                <a:latin typeface="Libre Baskerville"/>
                <a:ea typeface="Libre Baskerville"/>
                <a:cs typeface="Libre Baskerville"/>
                <a:sym typeface="Libre Baskerville"/>
              </a:rPr>
              <a:t>kill you.</a:t>
            </a:r>
            <a:endParaRPr b="1" sz="3000" u="sng">
              <a:solidFill>
                <a:schemeClr val="dk1"/>
              </a:solidFill>
              <a:latin typeface="Libre Baskerville"/>
              <a:ea typeface="Libre Baskerville"/>
              <a:cs typeface="Libre Baskerville"/>
              <a:sym typeface="Libre Baskerville"/>
            </a:endParaRPr>
          </a:p>
          <a:p>
            <a:pPr indent="0" lvl="0" marL="0" rtl="0" algn="ctr">
              <a:spcBef>
                <a:spcPts val="1600"/>
              </a:spcBef>
              <a:spcAft>
                <a:spcPts val="1600"/>
              </a:spcAft>
              <a:buNone/>
            </a:pPr>
            <a:r>
              <a:rPr b="1" lang="en" sz="2400">
                <a:solidFill>
                  <a:schemeClr val="dk1"/>
                </a:solidFill>
                <a:latin typeface="Libre Baskerville"/>
                <a:ea typeface="Libre Baskerville"/>
                <a:cs typeface="Libre Baskerville"/>
                <a:sym typeface="Libre Baskerville"/>
              </a:rPr>
              <a:t>Romans 7-8, Galatians 5</a:t>
            </a:r>
            <a:endParaRPr b="1" sz="3000" u="sng">
              <a:solidFill>
                <a:schemeClr val="dk1"/>
              </a:solidFill>
              <a:latin typeface="Libre Baskerville"/>
              <a:ea typeface="Libre Baskerville"/>
              <a:cs typeface="Libre Baskerville"/>
              <a:sym typeface="Libre Baskerville"/>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
                                            <p:txEl>
                                              <p:pRg end="0" st="0"/>
                                            </p:txEl>
                                          </p:spTgt>
                                        </p:tgtEl>
                                        <p:attrNameLst>
                                          <p:attrName>style.visibility</p:attrName>
                                        </p:attrNameLst>
                                      </p:cBhvr>
                                      <p:to>
                                        <p:strVal val="visible"/>
                                      </p:to>
                                    </p:set>
                                    <p:animEffect filter="fade" transition="in">
                                      <p:cBhvr>
                                        <p:cTn dur="1000"/>
                                        <p:tgtEl>
                                          <p:spTgt spid="9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
                                            <p:txEl>
                                              <p:pRg end="1" st="1"/>
                                            </p:txEl>
                                          </p:spTgt>
                                        </p:tgtEl>
                                        <p:attrNameLst>
                                          <p:attrName>style.visibility</p:attrName>
                                        </p:attrNameLst>
                                      </p:cBhvr>
                                      <p:to>
                                        <p:strVal val="visible"/>
                                      </p:to>
                                    </p:set>
                                    <p:animEffect filter="fade" transition="in">
                                      <p:cBhvr>
                                        <p:cTn dur="1000"/>
                                        <p:tgtEl>
                                          <p:spTgt spid="9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
                                            <p:txEl>
                                              <p:pRg end="0" st="0"/>
                                            </p:txEl>
                                          </p:spTgt>
                                        </p:tgtEl>
                                        <p:attrNameLst>
                                          <p:attrName>style.visibility</p:attrName>
                                        </p:attrNameLst>
                                      </p:cBhvr>
                                      <p:to>
                                        <p:strVal val="visible"/>
                                      </p:to>
                                    </p:set>
                                    <p:animEffect filter="fade" transition="in">
                                      <p:cBhvr>
                                        <p:cTn dur="1000"/>
                                        <p:tgtEl>
                                          <p:spTgt spid="9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
                                            <p:txEl>
                                              <p:pRg end="1" st="1"/>
                                            </p:txEl>
                                          </p:spTgt>
                                        </p:tgtEl>
                                        <p:attrNameLst>
                                          <p:attrName>style.visibility</p:attrName>
                                        </p:attrNameLst>
                                      </p:cBhvr>
                                      <p:to>
                                        <p:strVal val="visible"/>
                                      </p:to>
                                    </p:set>
                                    <p:animEffect filter="fade" transition="in">
                                      <p:cBhvr>
                                        <p:cTn dur="1000"/>
                                        <p:tgtEl>
                                          <p:spTgt spid="97">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